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8" r:id="rId3"/>
    <p:sldId id="292" r:id="rId4"/>
    <p:sldId id="301" r:id="rId5"/>
    <p:sldId id="276" r:id="rId6"/>
    <p:sldId id="1923" r:id="rId7"/>
    <p:sldId id="293" r:id="rId8"/>
    <p:sldId id="302" r:id="rId9"/>
    <p:sldId id="262" r:id="rId10"/>
    <p:sldId id="257" r:id="rId11"/>
    <p:sldId id="261" r:id="rId12"/>
    <p:sldId id="295" r:id="rId13"/>
    <p:sldId id="294" r:id="rId14"/>
    <p:sldId id="296" r:id="rId15"/>
    <p:sldId id="260" r:id="rId16"/>
    <p:sldId id="297" r:id="rId17"/>
    <p:sldId id="258" r:id="rId18"/>
    <p:sldId id="259" r:id="rId19"/>
    <p:sldId id="275" r:id="rId20"/>
    <p:sldId id="263" r:id="rId21"/>
    <p:sldId id="274" r:id="rId22"/>
    <p:sldId id="298" r:id="rId23"/>
    <p:sldId id="299" r:id="rId24"/>
    <p:sldId id="273" r:id="rId25"/>
    <p:sldId id="265" r:id="rId26"/>
    <p:sldId id="264" r:id="rId27"/>
    <p:sldId id="272" r:id="rId28"/>
    <p:sldId id="300" r:id="rId29"/>
    <p:sldId id="287" r:id="rId30"/>
    <p:sldId id="288" r:id="rId31"/>
    <p:sldId id="279" r:id="rId32"/>
    <p:sldId id="1924" r:id="rId33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9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kka Niiranen" userId="7b48b62d-cbd5-41bd-ba51-2f2a031d340f" providerId="ADAL" clId="{27B973F4-D0CB-4B69-A705-B1C4D9142A04}"/>
    <pc:docChg chg="undo custSel addSld delSld modSld sldOrd">
      <pc:chgData name="Jukka Niiranen" userId="7b48b62d-cbd5-41bd-ba51-2f2a031d340f" providerId="ADAL" clId="{27B973F4-D0CB-4B69-A705-B1C4D9142A04}" dt="2018-10-19T15:55:39.388" v="608" actId="1076"/>
      <pc:docMkLst>
        <pc:docMk/>
      </pc:docMkLst>
      <pc:sldChg chg="modSp add ord setBg">
        <pc:chgData name="Jukka Niiranen" userId="7b48b62d-cbd5-41bd-ba51-2f2a031d340f" providerId="ADAL" clId="{27B973F4-D0CB-4B69-A705-B1C4D9142A04}" dt="2018-10-17T14:02:50.551" v="569" actId="113"/>
        <pc:sldMkLst>
          <pc:docMk/>
          <pc:sldMk cId="109857222" sldId="256"/>
        </pc:sldMkLst>
        <pc:spChg chg="mod">
          <ac:chgData name="Jukka Niiranen" userId="7b48b62d-cbd5-41bd-ba51-2f2a031d340f" providerId="ADAL" clId="{27B973F4-D0CB-4B69-A705-B1C4D9142A04}" dt="2018-10-17T14:01:26.955" v="568" actId="20577"/>
          <ac:spMkLst>
            <pc:docMk/>
            <pc:sldMk cId="109857222" sldId="256"/>
            <ac:spMk id="6" creationId="{C1F3B126-C6AB-4961-A84E-685AD27D6793}"/>
          </ac:spMkLst>
        </pc:spChg>
        <pc:spChg chg="mod">
          <ac:chgData name="Jukka Niiranen" userId="7b48b62d-cbd5-41bd-ba51-2f2a031d340f" providerId="ADAL" clId="{27B973F4-D0CB-4B69-A705-B1C4D9142A04}" dt="2018-10-17T13:59:32.462" v="426" actId="1076"/>
          <ac:spMkLst>
            <pc:docMk/>
            <pc:sldMk cId="109857222" sldId="256"/>
            <ac:spMk id="8" creationId="{F5CFCDE1-5DDC-4D1E-A635-452CD7ADAFC3}"/>
          </ac:spMkLst>
        </pc:spChg>
        <pc:spChg chg="mod">
          <ac:chgData name="Jukka Niiranen" userId="7b48b62d-cbd5-41bd-ba51-2f2a031d340f" providerId="ADAL" clId="{27B973F4-D0CB-4B69-A705-B1C4D9142A04}" dt="2018-10-17T14:00:29.261" v="524" actId="20577"/>
          <ac:spMkLst>
            <pc:docMk/>
            <pc:sldMk cId="109857222" sldId="256"/>
            <ac:spMk id="16" creationId="{3D2D11B9-71C9-4E83-BAA6-7A552DF25E4F}"/>
          </ac:spMkLst>
        </pc:spChg>
        <pc:picChg chg="mod ord">
          <ac:chgData name="Jukka Niiranen" userId="7b48b62d-cbd5-41bd-ba51-2f2a031d340f" providerId="ADAL" clId="{27B973F4-D0CB-4B69-A705-B1C4D9142A04}" dt="2018-10-17T14:02:50.551" v="569" actId="113"/>
          <ac:picMkLst>
            <pc:docMk/>
            <pc:sldMk cId="109857222" sldId="256"/>
            <ac:picMk id="18" creationId="{ADD4CD11-49D3-4F31-ADE1-2E3886117612}"/>
          </ac:picMkLst>
        </pc:picChg>
      </pc:sldChg>
      <pc:sldChg chg="modAnim">
        <pc:chgData name="Jukka Niiranen" userId="7b48b62d-cbd5-41bd-ba51-2f2a031d340f" providerId="ADAL" clId="{27B973F4-D0CB-4B69-A705-B1C4D9142A04}" dt="2018-10-18T11:32:27.179" v="585"/>
        <pc:sldMkLst>
          <pc:docMk/>
          <pc:sldMk cId="2745693674" sldId="261"/>
        </pc:sldMkLst>
      </pc:sldChg>
      <pc:sldChg chg="modAnim">
        <pc:chgData name="Jukka Niiranen" userId="7b48b62d-cbd5-41bd-ba51-2f2a031d340f" providerId="ADAL" clId="{27B973F4-D0CB-4B69-A705-B1C4D9142A04}" dt="2018-10-18T11:36:58.163" v="600"/>
        <pc:sldMkLst>
          <pc:docMk/>
          <pc:sldMk cId="827996103" sldId="265"/>
        </pc:sldMkLst>
      </pc:sldChg>
      <pc:sldChg chg="modAnim">
        <pc:chgData name="Jukka Niiranen" userId="7b48b62d-cbd5-41bd-ba51-2f2a031d340f" providerId="ADAL" clId="{27B973F4-D0CB-4B69-A705-B1C4D9142A04}" dt="2018-10-18T11:38:01.486" v="604"/>
        <pc:sldMkLst>
          <pc:docMk/>
          <pc:sldMk cId="2244080936" sldId="272"/>
        </pc:sldMkLst>
      </pc:sldChg>
      <pc:sldChg chg="modSp modAnim">
        <pc:chgData name="Jukka Niiranen" userId="7b48b62d-cbd5-41bd-ba51-2f2a031d340f" providerId="ADAL" clId="{27B973F4-D0CB-4B69-A705-B1C4D9142A04}" dt="2018-10-18T11:36:23.591" v="595" actId="113"/>
        <pc:sldMkLst>
          <pc:docMk/>
          <pc:sldMk cId="3046234444" sldId="273"/>
        </pc:sldMkLst>
        <pc:spChg chg="mod">
          <ac:chgData name="Jukka Niiranen" userId="7b48b62d-cbd5-41bd-ba51-2f2a031d340f" providerId="ADAL" clId="{27B973F4-D0CB-4B69-A705-B1C4D9142A04}" dt="2018-10-18T11:36:23.591" v="595" actId="113"/>
          <ac:spMkLst>
            <pc:docMk/>
            <pc:sldMk cId="3046234444" sldId="273"/>
            <ac:spMk id="3" creationId="{52F0D3D0-F73C-4BD2-BDB1-93B45769D60F}"/>
          </ac:spMkLst>
        </pc:spChg>
      </pc:sldChg>
      <pc:sldChg chg="modAnim">
        <pc:chgData name="Jukka Niiranen" userId="7b48b62d-cbd5-41bd-ba51-2f2a031d340f" providerId="ADAL" clId="{27B973F4-D0CB-4B69-A705-B1C4D9142A04}" dt="2018-10-17T19:23:14.825" v="572" actId="113"/>
        <pc:sldMkLst>
          <pc:docMk/>
          <pc:sldMk cId="4294001587" sldId="274"/>
        </pc:sldMkLst>
      </pc:sldChg>
      <pc:sldChg chg="modAnim">
        <pc:chgData name="Jukka Niiranen" userId="7b48b62d-cbd5-41bd-ba51-2f2a031d340f" providerId="ADAL" clId="{27B973F4-D0CB-4B69-A705-B1C4D9142A04}" dt="2018-10-18T11:34:17.487" v="586"/>
        <pc:sldMkLst>
          <pc:docMk/>
          <pc:sldMk cId="1820242875" sldId="275"/>
        </pc:sldMkLst>
      </pc:sldChg>
      <pc:sldChg chg="modSp">
        <pc:chgData name="Jukka Niiranen" userId="7b48b62d-cbd5-41bd-ba51-2f2a031d340f" providerId="ADAL" clId="{27B973F4-D0CB-4B69-A705-B1C4D9142A04}" dt="2018-10-16T12:40:19.551" v="48" actId="404"/>
        <pc:sldMkLst>
          <pc:docMk/>
          <pc:sldMk cId="1166399177" sldId="276"/>
        </pc:sldMkLst>
        <pc:spChg chg="mod">
          <ac:chgData name="Jukka Niiranen" userId="7b48b62d-cbd5-41bd-ba51-2f2a031d340f" providerId="ADAL" clId="{27B973F4-D0CB-4B69-A705-B1C4D9142A04}" dt="2018-10-16T12:40:19.551" v="48" actId="404"/>
          <ac:spMkLst>
            <pc:docMk/>
            <pc:sldMk cId="1166399177" sldId="276"/>
            <ac:spMk id="2" creationId="{40608479-BFAE-4362-A574-5DE095E69786}"/>
          </ac:spMkLst>
        </pc:spChg>
      </pc:sldChg>
      <pc:sldChg chg="addSp modSp">
        <pc:chgData name="Jukka Niiranen" userId="7b48b62d-cbd5-41bd-ba51-2f2a031d340f" providerId="ADAL" clId="{27B973F4-D0CB-4B69-A705-B1C4D9142A04}" dt="2018-10-16T12:31:03.760" v="34" actId="404"/>
        <pc:sldMkLst>
          <pc:docMk/>
          <pc:sldMk cId="2521878398" sldId="288"/>
        </pc:sldMkLst>
        <pc:spChg chg="add mod">
          <ac:chgData name="Jukka Niiranen" userId="7b48b62d-cbd5-41bd-ba51-2f2a031d340f" providerId="ADAL" clId="{27B973F4-D0CB-4B69-A705-B1C4D9142A04}" dt="2018-10-16T12:31:03.760" v="34" actId="404"/>
          <ac:spMkLst>
            <pc:docMk/>
            <pc:sldMk cId="2521878398" sldId="288"/>
            <ac:spMk id="3" creationId="{0BEBCBE8-39C3-4E88-9B5A-9168C8ACD0A9}"/>
          </ac:spMkLst>
        </pc:spChg>
      </pc:sldChg>
      <pc:sldChg chg="addSp delSp modSp modAnim">
        <pc:chgData name="Jukka Niiranen" userId="7b48b62d-cbd5-41bd-ba51-2f2a031d340f" providerId="ADAL" clId="{27B973F4-D0CB-4B69-A705-B1C4D9142A04}" dt="2018-10-16T12:55:32.391" v="270" actId="478"/>
        <pc:sldMkLst>
          <pc:docMk/>
          <pc:sldMk cId="1241193833" sldId="292"/>
        </pc:sldMkLst>
        <pc:spChg chg="add del mod">
          <ac:chgData name="Jukka Niiranen" userId="7b48b62d-cbd5-41bd-ba51-2f2a031d340f" providerId="ADAL" clId="{27B973F4-D0CB-4B69-A705-B1C4D9142A04}" dt="2018-10-16T12:53:02.197" v="254" actId="12084"/>
          <ac:spMkLst>
            <pc:docMk/>
            <pc:sldMk cId="1241193833" sldId="292"/>
            <ac:spMk id="2" creationId="{D947DBAC-28A5-4122-84F3-3E13136D4FA7}"/>
          </ac:spMkLst>
        </pc:spChg>
        <pc:graphicFrameChg chg="add mod">
          <ac:chgData name="Jukka Niiranen" userId="7b48b62d-cbd5-41bd-ba51-2f2a031d340f" providerId="ADAL" clId="{27B973F4-D0CB-4B69-A705-B1C4D9142A04}" dt="2018-10-16T12:53:32.985" v="258" actId="12100"/>
          <ac:graphicFrameMkLst>
            <pc:docMk/>
            <pc:sldMk cId="1241193833" sldId="292"/>
            <ac:graphicFrameMk id="3" creationId="{9BCF4DA6-9CD6-4401-AC44-1A01D0932861}"/>
          </ac:graphicFrameMkLst>
        </pc:graphicFrameChg>
      </pc:sldChg>
      <pc:sldChg chg="addSp modSp">
        <pc:chgData name="Jukka Niiranen" userId="7b48b62d-cbd5-41bd-ba51-2f2a031d340f" providerId="ADAL" clId="{27B973F4-D0CB-4B69-A705-B1C4D9142A04}" dt="2018-10-16T12:41:17.740" v="98" actId="207"/>
        <pc:sldMkLst>
          <pc:docMk/>
          <pc:sldMk cId="2932430646" sldId="293"/>
        </pc:sldMkLst>
        <pc:spChg chg="add mod">
          <ac:chgData name="Jukka Niiranen" userId="7b48b62d-cbd5-41bd-ba51-2f2a031d340f" providerId="ADAL" clId="{27B973F4-D0CB-4B69-A705-B1C4D9142A04}" dt="2018-10-16T12:41:17.740" v="98" actId="207"/>
          <ac:spMkLst>
            <pc:docMk/>
            <pc:sldMk cId="2932430646" sldId="293"/>
            <ac:spMk id="7" creationId="{0A6B3B8E-039A-4B3A-BF62-7730CAEA16B2}"/>
          </ac:spMkLst>
        </pc:spChg>
      </pc:sldChg>
      <pc:sldChg chg="addSp modSp modAnim">
        <pc:chgData name="Jukka Niiranen" userId="7b48b62d-cbd5-41bd-ba51-2f2a031d340f" providerId="ADAL" clId="{27B973F4-D0CB-4B69-A705-B1C4D9142A04}" dt="2018-10-18T11:35:57.356" v="593"/>
        <pc:sldMkLst>
          <pc:docMk/>
          <pc:sldMk cId="1517275186" sldId="298"/>
        </pc:sldMkLst>
        <pc:spChg chg="add mod">
          <ac:chgData name="Jukka Niiranen" userId="7b48b62d-cbd5-41bd-ba51-2f2a031d340f" providerId="ADAL" clId="{27B973F4-D0CB-4B69-A705-B1C4D9142A04}" dt="2018-10-18T11:35:43.379" v="590" actId="1582"/>
          <ac:spMkLst>
            <pc:docMk/>
            <pc:sldMk cId="1517275186" sldId="298"/>
            <ac:spMk id="3" creationId="{E59261D0-E507-4F05-AB6B-A59D65DD0CFA}"/>
          </ac:spMkLst>
        </pc:spChg>
      </pc:sldChg>
      <pc:sldChg chg="addSp modSp add ord modAnim">
        <pc:chgData name="Jukka Niiranen" userId="7b48b62d-cbd5-41bd-ba51-2f2a031d340f" providerId="ADAL" clId="{27B973F4-D0CB-4B69-A705-B1C4D9142A04}" dt="2018-10-16T12:43:52.475" v="139" actId="478"/>
        <pc:sldMkLst>
          <pc:docMk/>
          <pc:sldMk cId="1450194365" sldId="301"/>
        </pc:sldMkLst>
        <pc:spChg chg="add">
          <ac:chgData name="Jukka Niiranen" userId="7b48b62d-cbd5-41bd-ba51-2f2a031d340f" providerId="ADAL" clId="{27B973F4-D0CB-4B69-A705-B1C4D9142A04}" dt="2018-10-16T12:39:44.580" v="37" actId="478"/>
          <ac:spMkLst>
            <pc:docMk/>
            <pc:sldMk cId="1450194365" sldId="301"/>
            <ac:spMk id="2" creationId="{F7C598A1-5576-4903-8FE3-75650596223A}"/>
          </ac:spMkLst>
        </pc:spChg>
        <pc:spChg chg="add">
          <ac:chgData name="Jukka Niiranen" userId="7b48b62d-cbd5-41bd-ba51-2f2a031d340f" providerId="ADAL" clId="{27B973F4-D0CB-4B69-A705-B1C4D9142A04}" dt="2018-10-16T12:39:44.580" v="37" actId="478"/>
          <ac:spMkLst>
            <pc:docMk/>
            <pc:sldMk cId="1450194365" sldId="301"/>
            <ac:spMk id="3" creationId="{EC589351-174B-4AAA-9892-E271D0519F62}"/>
          </ac:spMkLst>
        </pc:spChg>
        <pc:spChg chg="add">
          <ac:chgData name="Jukka Niiranen" userId="7b48b62d-cbd5-41bd-ba51-2f2a031d340f" providerId="ADAL" clId="{27B973F4-D0CB-4B69-A705-B1C4D9142A04}" dt="2018-10-16T12:39:44.580" v="37" actId="478"/>
          <ac:spMkLst>
            <pc:docMk/>
            <pc:sldMk cId="1450194365" sldId="301"/>
            <ac:spMk id="4" creationId="{B4F1FA90-972B-4135-8A63-F51606C4F027}"/>
          </ac:spMkLst>
        </pc:spChg>
        <pc:spChg chg="add">
          <ac:chgData name="Jukka Niiranen" userId="7b48b62d-cbd5-41bd-ba51-2f2a031d340f" providerId="ADAL" clId="{27B973F4-D0CB-4B69-A705-B1C4D9142A04}" dt="2018-10-16T12:39:44.580" v="37" actId="478"/>
          <ac:spMkLst>
            <pc:docMk/>
            <pc:sldMk cId="1450194365" sldId="301"/>
            <ac:spMk id="20" creationId="{13A55D59-7762-4A33-B119-57A9DA9C941C}"/>
          </ac:spMkLst>
        </pc:spChg>
        <pc:spChg chg="add mod">
          <ac:chgData name="Jukka Niiranen" userId="7b48b62d-cbd5-41bd-ba51-2f2a031d340f" providerId="ADAL" clId="{27B973F4-D0CB-4B69-A705-B1C4D9142A04}" dt="2018-10-16T12:42:20.047" v="114" actId="20577"/>
          <ac:spMkLst>
            <pc:docMk/>
            <pc:sldMk cId="1450194365" sldId="301"/>
            <ac:spMk id="53" creationId="{16624519-6762-4E45-AE38-2204A1C29A80}"/>
          </ac:spMkLst>
        </pc:spChg>
        <pc:grpChg chg="add">
          <ac:chgData name="Jukka Niiranen" userId="7b48b62d-cbd5-41bd-ba51-2f2a031d340f" providerId="ADAL" clId="{27B973F4-D0CB-4B69-A705-B1C4D9142A04}" dt="2018-10-16T12:39:44.580" v="37" actId="478"/>
          <ac:grpSpMkLst>
            <pc:docMk/>
            <pc:sldMk cId="1450194365" sldId="301"/>
            <ac:grpSpMk id="5" creationId="{A3F23571-79BB-4738-9643-B191D9723170}"/>
          </ac:grpSpMkLst>
        </pc:grpChg>
        <pc:grpChg chg="add">
          <ac:chgData name="Jukka Niiranen" userId="7b48b62d-cbd5-41bd-ba51-2f2a031d340f" providerId="ADAL" clId="{27B973F4-D0CB-4B69-A705-B1C4D9142A04}" dt="2018-10-16T12:39:44.580" v="37" actId="478"/>
          <ac:grpSpMkLst>
            <pc:docMk/>
            <pc:sldMk cId="1450194365" sldId="301"/>
            <ac:grpSpMk id="10" creationId="{A06A7C09-9F58-4D4D-9D0D-A3EC49F21162}"/>
          </ac:grpSpMkLst>
        </pc:grpChg>
        <pc:grpChg chg="add">
          <ac:chgData name="Jukka Niiranen" userId="7b48b62d-cbd5-41bd-ba51-2f2a031d340f" providerId="ADAL" clId="{27B973F4-D0CB-4B69-A705-B1C4D9142A04}" dt="2018-10-16T12:39:44.580" v="37" actId="478"/>
          <ac:grpSpMkLst>
            <pc:docMk/>
            <pc:sldMk cId="1450194365" sldId="301"/>
            <ac:grpSpMk id="13" creationId="{BEFAA610-E982-45A2-A29D-816731B2D0B5}"/>
          </ac:grpSpMkLst>
        </pc:grpChg>
        <pc:grpChg chg="add">
          <ac:chgData name="Jukka Niiranen" userId="7b48b62d-cbd5-41bd-ba51-2f2a031d340f" providerId="ADAL" clId="{27B973F4-D0CB-4B69-A705-B1C4D9142A04}" dt="2018-10-16T12:39:44.580" v="37" actId="478"/>
          <ac:grpSpMkLst>
            <pc:docMk/>
            <pc:sldMk cId="1450194365" sldId="301"/>
            <ac:grpSpMk id="23" creationId="{D9925FF6-5D1B-4C5E-8E2B-68CBC4CD1BE8}"/>
          </ac:grpSpMkLst>
        </pc:grpChg>
        <pc:grpChg chg="add">
          <ac:chgData name="Jukka Niiranen" userId="7b48b62d-cbd5-41bd-ba51-2f2a031d340f" providerId="ADAL" clId="{27B973F4-D0CB-4B69-A705-B1C4D9142A04}" dt="2018-10-16T12:39:44.580" v="37" actId="478"/>
          <ac:grpSpMkLst>
            <pc:docMk/>
            <pc:sldMk cId="1450194365" sldId="301"/>
            <ac:grpSpMk id="44" creationId="{B807980D-3E3E-4816-A5A3-A114CAEC8601}"/>
          </ac:grpSpMkLst>
        </pc:grpChg>
        <pc:grpChg chg="add">
          <ac:chgData name="Jukka Niiranen" userId="7b48b62d-cbd5-41bd-ba51-2f2a031d340f" providerId="ADAL" clId="{27B973F4-D0CB-4B69-A705-B1C4D9142A04}" dt="2018-10-16T12:39:44.580" v="37" actId="478"/>
          <ac:grpSpMkLst>
            <pc:docMk/>
            <pc:sldMk cId="1450194365" sldId="301"/>
            <ac:grpSpMk id="50" creationId="{23616652-F746-484B-99B2-0C3D0EDBC860}"/>
          </ac:grpSpMkLst>
        </pc:grpChg>
        <pc:cxnChg chg="add">
          <ac:chgData name="Jukka Niiranen" userId="7b48b62d-cbd5-41bd-ba51-2f2a031d340f" providerId="ADAL" clId="{27B973F4-D0CB-4B69-A705-B1C4D9142A04}" dt="2018-10-16T12:39:44.580" v="37" actId="478"/>
          <ac:cxnSpMkLst>
            <pc:docMk/>
            <pc:sldMk cId="1450194365" sldId="301"/>
            <ac:cxnSpMk id="21" creationId="{8A2C0DE2-0394-418E-9292-46D1C152470D}"/>
          </ac:cxnSpMkLst>
        </pc:cxnChg>
        <pc:cxnChg chg="add">
          <ac:chgData name="Jukka Niiranen" userId="7b48b62d-cbd5-41bd-ba51-2f2a031d340f" providerId="ADAL" clId="{27B973F4-D0CB-4B69-A705-B1C4D9142A04}" dt="2018-10-16T12:39:44.580" v="37" actId="478"/>
          <ac:cxnSpMkLst>
            <pc:docMk/>
            <pc:sldMk cId="1450194365" sldId="301"/>
            <ac:cxnSpMk id="22" creationId="{73B85B9A-5CBA-4A5E-B033-AB9B2C566245}"/>
          </ac:cxnSpMkLst>
        </pc:cxnChg>
      </pc:sldChg>
      <pc:sldChg chg="addSp modSp add mod setBg modAnim">
        <pc:chgData name="Jukka Niiranen" userId="7b48b62d-cbd5-41bd-ba51-2f2a031d340f" providerId="ADAL" clId="{27B973F4-D0CB-4B69-A705-B1C4D9142A04}" dt="2018-10-16T13:18:15.584" v="370" actId="478"/>
        <pc:sldMkLst>
          <pc:docMk/>
          <pc:sldMk cId="3302814224" sldId="302"/>
        </pc:sldMkLst>
        <pc:spChg chg="mod ord">
          <ac:chgData name="Jukka Niiranen" userId="7b48b62d-cbd5-41bd-ba51-2f2a031d340f" providerId="ADAL" clId="{27B973F4-D0CB-4B69-A705-B1C4D9142A04}" dt="2018-10-16T13:14:17.999" v="336" actId="26606"/>
          <ac:spMkLst>
            <pc:docMk/>
            <pc:sldMk cId="3302814224" sldId="302"/>
            <ac:spMk id="2" creationId="{F6C676C1-7DA1-49A1-A77D-0825F9851F7E}"/>
          </ac:spMkLst>
        </pc:spChg>
        <pc:spChg chg="add">
          <ac:chgData name="Jukka Niiranen" userId="7b48b62d-cbd5-41bd-ba51-2f2a031d340f" providerId="ADAL" clId="{27B973F4-D0CB-4B69-A705-B1C4D9142A04}" dt="2018-10-16T13:14:17.999" v="336" actId="26606"/>
          <ac:spMkLst>
            <pc:docMk/>
            <pc:sldMk cId="3302814224" sldId="302"/>
            <ac:spMk id="77" creationId="{A5A17FC0-D416-4C8B-A9E6-5924D352B986}"/>
          </ac:spMkLst>
        </pc:spChg>
        <pc:picChg chg="add mod ord">
          <ac:chgData name="Jukka Niiranen" userId="7b48b62d-cbd5-41bd-ba51-2f2a031d340f" providerId="ADAL" clId="{27B973F4-D0CB-4B69-A705-B1C4D9142A04}" dt="2018-10-16T13:14:17.999" v="336" actId="26606"/>
          <ac:picMkLst>
            <pc:docMk/>
            <pc:sldMk cId="3302814224" sldId="302"/>
            <ac:picMk id="3" creationId="{242136BD-2051-434C-9DAC-D3E499BA58DB}"/>
          </ac:picMkLst>
        </pc:picChg>
        <pc:picChg chg="add mod ord">
          <ac:chgData name="Jukka Niiranen" userId="7b48b62d-cbd5-41bd-ba51-2f2a031d340f" providerId="ADAL" clId="{27B973F4-D0CB-4B69-A705-B1C4D9142A04}" dt="2018-10-16T13:14:17.999" v="336" actId="26606"/>
          <ac:picMkLst>
            <pc:docMk/>
            <pc:sldMk cId="3302814224" sldId="302"/>
            <ac:picMk id="7" creationId="{5718AFE6-E6D3-4824-A051-AF2A754AD637}"/>
          </ac:picMkLst>
        </pc:picChg>
        <pc:picChg chg="add mod ord modCrop">
          <ac:chgData name="Jukka Niiranen" userId="7b48b62d-cbd5-41bd-ba51-2f2a031d340f" providerId="ADAL" clId="{27B973F4-D0CB-4B69-A705-B1C4D9142A04}" dt="2018-10-16T13:15:32.826" v="349" actId="732"/>
          <ac:picMkLst>
            <pc:docMk/>
            <pc:sldMk cId="3302814224" sldId="302"/>
            <ac:picMk id="1026" creationId="{B43ACA65-76EB-4B55-BCC3-287B9BCF2295}"/>
          </ac:picMkLst>
        </pc:picChg>
        <pc:picChg chg="add mod">
          <ac:chgData name="Jukka Niiranen" userId="7b48b62d-cbd5-41bd-ba51-2f2a031d340f" providerId="ADAL" clId="{27B973F4-D0CB-4B69-A705-B1C4D9142A04}" dt="2018-10-16T13:15:09.210" v="348" actId="14100"/>
          <ac:picMkLst>
            <pc:docMk/>
            <pc:sldMk cId="3302814224" sldId="302"/>
            <ac:picMk id="1028" creationId="{C89AAC61-2E73-4DD1-B429-E3733A6B7459}"/>
          </ac:picMkLst>
        </pc:picChg>
        <pc:picChg chg="add mod">
          <ac:chgData name="Jukka Niiranen" userId="7b48b62d-cbd5-41bd-ba51-2f2a031d340f" providerId="ADAL" clId="{27B973F4-D0CB-4B69-A705-B1C4D9142A04}" dt="2018-10-16T13:14:57.932" v="344" actId="1076"/>
          <ac:picMkLst>
            <pc:docMk/>
            <pc:sldMk cId="3302814224" sldId="302"/>
            <ac:picMk id="1030" creationId="{5BF56F6C-B842-40B1-9EF7-0E61085BDE04}"/>
          </ac:picMkLst>
        </pc:picChg>
        <pc:picChg chg="add mod">
          <ac:chgData name="Jukka Niiranen" userId="7b48b62d-cbd5-41bd-ba51-2f2a031d340f" providerId="ADAL" clId="{27B973F4-D0CB-4B69-A705-B1C4D9142A04}" dt="2018-10-16T13:14:17.999" v="336" actId="26606"/>
          <ac:picMkLst>
            <pc:docMk/>
            <pc:sldMk cId="3302814224" sldId="302"/>
            <ac:picMk id="1032" creationId="{54FF1415-A1C1-4C52-8EFB-A4B891BC1FC9}"/>
          </ac:picMkLst>
        </pc:picChg>
        <pc:cxnChg chg="add">
          <ac:chgData name="Jukka Niiranen" userId="7b48b62d-cbd5-41bd-ba51-2f2a031d340f" providerId="ADAL" clId="{27B973F4-D0CB-4B69-A705-B1C4D9142A04}" dt="2018-10-16T13:14:17.999" v="336" actId="26606"/>
          <ac:cxnSpMkLst>
            <pc:docMk/>
            <pc:sldMk cId="3302814224" sldId="302"/>
            <ac:cxnSpMk id="79" creationId="{982DC870-E8E5-4050-B10C-CC24FC67E50A}"/>
          </ac:cxnSpMkLst>
        </pc:cxnChg>
        <pc:cxnChg chg="add">
          <ac:chgData name="Jukka Niiranen" userId="7b48b62d-cbd5-41bd-ba51-2f2a031d340f" providerId="ADAL" clId="{27B973F4-D0CB-4B69-A705-B1C4D9142A04}" dt="2018-10-16T13:14:17.999" v="336" actId="26606"/>
          <ac:cxnSpMkLst>
            <pc:docMk/>
            <pc:sldMk cId="3302814224" sldId="302"/>
            <ac:cxnSpMk id="81" creationId="{FF76A74F-C283-4DED-BD4D-086753B7CB00}"/>
          </ac:cxnSpMkLst>
        </pc:cxnChg>
        <pc:cxnChg chg="add">
          <ac:chgData name="Jukka Niiranen" userId="7b48b62d-cbd5-41bd-ba51-2f2a031d340f" providerId="ADAL" clId="{27B973F4-D0CB-4B69-A705-B1C4D9142A04}" dt="2018-10-16T13:14:17.999" v="336" actId="26606"/>
          <ac:cxnSpMkLst>
            <pc:docMk/>
            <pc:sldMk cId="3302814224" sldId="302"/>
            <ac:cxnSpMk id="83" creationId="{3B2791FB-B2F7-4BBE-B8D8-74C37FF9E85C}"/>
          </ac:cxnSpMkLst>
        </pc:cxnChg>
        <pc:cxnChg chg="add">
          <ac:chgData name="Jukka Niiranen" userId="7b48b62d-cbd5-41bd-ba51-2f2a031d340f" providerId="ADAL" clId="{27B973F4-D0CB-4B69-A705-B1C4D9142A04}" dt="2018-10-16T13:14:17.999" v="336" actId="26606"/>
          <ac:cxnSpMkLst>
            <pc:docMk/>
            <pc:sldMk cId="3302814224" sldId="302"/>
            <ac:cxnSpMk id="85" creationId="{9891B5DE-6811-4844-BB18-472A3F360EE5}"/>
          </ac:cxnSpMkLst>
        </pc:cxnChg>
        <pc:cxnChg chg="add">
          <ac:chgData name="Jukka Niiranen" userId="7b48b62d-cbd5-41bd-ba51-2f2a031d340f" providerId="ADAL" clId="{27B973F4-D0CB-4B69-A705-B1C4D9142A04}" dt="2018-10-16T13:14:17.999" v="336" actId="26606"/>
          <ac:cxnSpMkLst>
            <pc:docMk/>
            <pc:sldMk cId="3302814224" sldId="302"/>
            <ac:cxnSpMk id="87" creationId="{77A9CA3A-7216-41E0-B3CD-058077FD396D}"/>
          </ac:cxnSpMkLst>
        </pc:cxnChg>
      </pc:sldChg>
      <pc:sldChg chg="delSp modSp add modTransition delAnim">
        <pc:chgData name="Jukka Niiranen" userId="7b48b62d-cbd5-41bd-ba51-2f2a031d340f" providerId="ADAL" clId="{27B973F4-D0CB-4B69-A705-B1C4D9142A04}" dt="2018-10-16T13:20:31.065" v="409" actId="478"/>
        <pc:sldMkLst>
          <pc:docMk/>
          <pc:sldMk cId="713789865" sldId="1923"/>
        </pc:sldMkLst>
        <pc:spChg chg="mod">
          <ac:chgData name="Jukka Niiranen" userId="7b48b62d-cbd5-41bd-ba51-2f2a031d340f" providerId="ADAL" clId="{27B973F4-D0CB-4B69-A705-B1C4D9142A04}" dt="2018-10-16T13:20:26.784" v="408" actId="20577"/>
          <ac:spMkLst>
            <pc:docMk/>
            <pc:sldMk cId="713789865" sldId="1923"/>
            <ac:spMk id="4" creationId="{EBC2BEA2-CF58-4E3D-AA6E-88D9FC158B49}"/>
          </ac:spMkLst>
        </pc:spChg>
        <pc:spChg chg="del">
          <ac:chgData name="Jukka Niiranen" userId="7b48b62d-cbd5-41bd-ba51-2f2a031d340f" providerId="ADAL" clId="{27B973F4-D0CB-4B69-A705-B1C4D9142A04}" dt="2018-10-16T13:20:31.065" v="409" actId="478"/>
          <ac:spMkLst>
            <pc:docMk/>
            <pc:sldMk cId="713789865" sldId="1923"/>
            <ac:spMk id="5" creationId="{21604057-E353-4E16-A0DF-7025B80E69D4}"/>
          </ac:spMkLst>
        </pc:spChg>
      </pc:sldChg>
      <pc:sldChg chg="addSp modSp add setBg">
        <pc:chgData name="Jukka Niiranen" userId="7b48b62d-cbd5-41bd-ba51-2f2a031d340f" providerId="ADAL" clId="{27B973F4-D0CB-4B69-A705-B1C4D9142A04}" dt="2018-10-19T15:55:39.388" v="608" actId="1076"/>
        <pc:sldMkLst>
          <pc:docMk/>
          <pc:sldMk cId="3106531607" sldId="1924"/>
        </pc:sldMkLst>
        <pc:spChg chg="add mod">
          <ac:chgData name="Jukka Niiranen" userId="7b48b62d-cbd5-41bd-ba51-2f2a031d340f" providerId="ADAL" clId="{27B973F4-D0CB-4B69-A705-B1C4D9142A04}" dt="2018-10-19T15:55:39.388" v="608" actId="1076"/>
          <ac:spMkLst>
            <pc:docMk/>
            <pc:sldMk cId="3106531607" sldId="1924"/>
            <ac:spMk id="2" creationId="{B019125F-E369-451D-BD34-0DFB35ECF91C}"/>
          </ac:spMkLst>
        </pc:spChg>
      </pc:sldChg>
    </pc:docChg>
  </pc:docChgLst>
  <pc:docChgLst>
    <pc:chgData name="Jukka Niiranen" userId="7b48b62d-cbd5-41bd-ba51-2f2a031d340f" providerId="ADAL" clId="{2BA4CC3B-7C97-4997-832A-D174A6FBAAC9}"/>
    <pc:docChg chg="undo custSel addSld delSld modSld sldOrd">
      <pc:chgData name="Jukka Niiranen" userId="7b48b62d-cbd5-41bd-ba51-2f2a031d340f" providerId="ADAL" clId="{2BA4CC3B-7C97-4997-832A-D174A6FBAAC9}" dt="2018-10-15T13:39:04.716" v="178"/>
      <pc:docMkLst>
        <pc:docMk/>
      </pc:docMkLst>
      <pc:sldChg chg="modAnim">
        <pc:chgData name="Jukka Niiranen" userId="7b48b62d-cbd5-41bd-ba51-2f2a031d340f" providerId="ADAL" clId="{2BA4CC3B-7C97-4997-832A-D174A6FBAAC9}" dt="2018-10-15T13:39:04.716" v="178"/>
        <pc:sldMkLst>
          <pc:docMk/>
          <pc:sldMk cId="98322367" sldId="257"/>
        </pc:sldMkLst>
      </pc:sldChg>
      <pc:sldChg chg="addSp delSp modSp modAnim">
        <pc:chgData name="Jukka Niiranen" userId="7b48b62d-cbd5-41bd-ba51-2f2a031d340f" providerId="ADAL" clId="{2BA4CC3B-7C97-4997-832A-D174A6FBAAC9}" dt="2018-10-15T13:38:37.218" v="176"/>
        <pc:sldMkLst>
          <pc:docMk/>
          <pc:sldMk cId="1224367179" sldId="262"/>
        </pc:sldMkLst>
        <pc:picChg chg="add del mod">
          <ac:chgData name="Jukka Niiranen" userId="7b48b62d-cbd5-41bd-ba51-2f2a031d340f" providerId="ADAL" clId="{2BA4CC3B-7C97-4997-832A-D174A6FBAAC9}" dt="2018-10-15T13:38:06.019" v="172"/>
          <ac:picMkLst>
            <pc:docMk/>
            <pc:sldMk cId="1224367179" sldId="262"/>
            <ac:picMk id="6" creationId="{3B60377F-9336-4533-8F6E-2626CA60BC69}"/>
          </ac:picMkLst>
        </pc:picChg>
        <pc:picChg chg="add mod">
          <ac:chgData name="Jukka Niiranen" userId="7b48b62d-cbd5-41bd-ba51-2f2a031d340f" providerId="ADAL" clId="{2BA4CC3B-7C97-4997-832A-D174A6FBAAC9}" dt="2018-10-15T13:38:32.747" v="175" actId="1076"/>
          <ac:picMkLst>
            <pc:docMk/>
            <pc:sldMk cId="1224367179" sldId="262"/>
            <ac:picMk id="7" creationId="{15B3BB62-12A6-456C-A64A-75C94250B52E}"/>
          </ac:picMkLst>
        </pc:picChg>
        <pc:picChg chg="add mod">
          <ac:chgData name="Jukka Niiranen" userId="7b48b62d-cbd5-41bd-ba51-2f2a031d340f" providerId="ADAL" clId="{2BA4CC3B-7C97-4997-832A-D174A6FBAAC9}" dt="2018-10-15T13:38:32.747" v="175" actId="1076"/>
          <ac:picMkLst>
            <pc:docMk/>
            <pc:sldMk cId="1224367179" sldId="262"/>
            <ac:picMk id="8" creationId="{F78E2CEE-5814-4EC1-BA09-5755A8ACCDF5}"/>
          </ac:picMkLst>
        </pc:picChg>
      </pc:sldChg>
      <pc:sldChg chg="addSp modSp modAnim">
        <pc:chgData name="Jukka Niiranen" userId="7b48b62d-cbd5-41bd-ba51-2f2a031d340f" providerId="ADAL" clId="{2BA4CC3B-7C97-4997-832A-D174A6FBAAC9}" dt="2018-10-15T13:35:39.878" v="166"/>
        <pc:sldMkLst>
          <pc:docMk/>
          <pc:sldMk cId="2244080936" sldId="272"/>
        </pc:sldMkLst>
        <pc:spChg chg="mod">
          <ac:chgData name="Jukka Niiranen" userId="7b48b62d-cbd5-41bd-ba51-2f2a031d340f" providerId="ADAL" clId="{2BA4CC3B-7C97-4997-832A-D174A6FBAAC9}" dt="2018-10-15T12:13:12.763" v="131" actId="208"/>
          <ac:spMkLst>
            <pc:docMk/>
            <pc:sldMk cId="2244080936" sldId="272"/>
            <ac:spMk id="4" creationId="{A9AC774D-1372-49F8-AC88-12C062A0946A}"/>
          </ac:spMkLst>
        </pc:spChg>
        <pc:spChg chg="mod">
          <ac:chgData name="Jukka Niiranen" userId="7b48b62d-cbd5-41bd-ba51-2f2a031d340f" providerId="ADAL" clId="{2BA4CC3B-7C97-4997-832A-D174A6FBAAC9}" dt="2018-10-15T13:33:37.199" v="159" actId="1582"/>
          <ac:spMkLst>
            <pc:docMk/>
            <pc:sldMk cId="2244080936" sldId="272"/>
            <ac:spMk id="9" creationId="{6B39AC0D-F841-4EC4-A158-2B3D5EAC6A85}"/>
          </ac:spMkLst>
        </pc:spChg>
        <pc:spChg chg="add mod">
          <ac:chgData name="Jukka Niiranen" userId="7b48b62d-cbd5-41bd-ba51-2f2a031d340f" providerId="ADAL" clId="{2BA4CC3B-7C97-4997-832A-D174A6FBAAC9}" dt="2018-10-15T13:34:35.062" v="164" actId="14100"/>
          <ac:spMkLst>
            <pc:docMk/>
            <pc:sldMk cId="2244080936" sldId="272"/>
            <ac:spMk id="28" creationId="{5BA15294-ED99-4D93-B947-F62FEBB29BCC}"/>
          </ac:spMkLst>
        </pc:spChg>
      </pc:sldChg>
      <pc:sldChg chg="ord">
        <pc:chgData name="Jukka Niiranen" userId="7b48b62d-cbd5-41bd-ba51-2f2a031d340f" providerId="ADAL" clId="{2BA4CC3B-7C97-4997-832A-D174A6FBAAC9}" dt="2018-10-15T11:48:12.183" v="91"/>
        <pc:sldMkLst>
          <pc:docMk/>
          <pc:sldMk cId="3046234444" sldId="273"/>
        </pc:sldMkLst>
      </pc:sldChg>
      <pc:sldChg chg="addSp delSp modSp delAnim">
        <pc:chgData name="Jukka Niiranen" userId="7b48b62d-cbd5-41bd-ba51-2f2a031d340f" providerId="ADAL" clId="{2BA4CC3B-7C97-4997-832A-D174A6FBAAC9}" dt="2018-10-15T12:51:39.629" v="142" actId="14100"/>
        <pc:sldMkLst>
          <pc:docMk/>
          <pc:sldMk cId="1241193833" sldId="292"/>
        </pc:sldMkLst>
        <pc:spChg chg="del mod">
          <ac:chgData name="Jukka Niiranen" userId="7b48b62d-cbd5-41bd-ba51-2f2a031d340f" providerId="ADAL" clId="{2BA4CC3B-7C97-4997-832A-D174A6FBAAC9}" dt="2018-10-15T12:50:50.576" v="133" actId="478"/>
          <ac:spMkLst>
            <pc:docMk/>
            <pc:sldMk cId="1241193833" sldId="292"/>
            <ac:spMk id="2" creationId="{58BC9E33-F526-4CF4-8B03-A7030A9987FD}"/>
          </ac:spMkLst>
        </pc:spChg>
        <pc:spChg chg="add del mod">
          <ac:chgData name="Jukka Niiranen" userId="7b48b62d-cbd5-41bd-ba51-2f2a031d340f" providerId="ADAL" clId="{2BA4CC3B-7C97-4997-832A-D174A6FBAAC9}" dt="2018-10-15T12:50:54.203" v="134" actId="478"/>
          <ac:spMkLst>
            <pc:docMk/>
            <pc:sldMk cId="1241193833" sldId="292"/>
            <ac:spMk id="6" creationId="{FCFD6CCB-F51A-4C9F-8DAF-D992C48CC3EA}"/>
          </ac:spMkLst>
        </pc:spChg>
        <pc:grpChg chg="add mod">
          <ac:chgData name="Jukka Niiranen" userId="7b48b62d-cbd5-41bd-ba51-2f2a031d340f" providerId="ADAL" clId="{2BA4CC3B-7C97-4997-832A-D174A6FBAAC9}" dt="2018-10-15T12:51:31.374" v="140" actId="14100"/>
          <ac:grpSpMkLst>
            <pc:docMk/>
            <pc:sldMk cId="1241193833" sldId="292"/>
            <ac:grpSpMk id="7" creationId="{FE856133-19FC-43AC-A50D-075B04FAC2CB}"/>
          </ac:grpSpMkLst>
        </pc:grpChg>
        <pc:picChg chg="del">
          <ac:chgData name="Jukka Niiranen" userId="7b48b62d-cbd5-41bd-ba51-2f2a031d340f" providerId="ADAL" clId="{2BA4CC3B-7C97-4997-832A-D174A6FBAAC9}" dt="2018-10-15T09:54:50.419" v="13" actId="478"/>
          <ac:picMkLst>
            <pc:docMk/>
            <pc:sldMk cId="1241193833" sldId="292"/>
            <ac:picMk id="3" creationId="{4F4E5C40-DD4D-4124-AEC2-06CE323DBB1B}"/>
          </ac:picMkLst>
        </pc:picChg>
        <pc:picChg chg="mod modCrop">
          <ac:chgData name="Jukka Niiranen" userId="7b48b62d-cbd5-41bd-ba51-2f2a031d340f" providerId="ADAL" clId="{2BA4CC3B-7C97-4997-832A-D174A6FBAAC9}" dt="2018-10-15T09:54:35.367" v="12" actId="1076"/>
          <ac:picMkLst>
            <pc:docMk/>
            <pc:sldMk cId="1241193833" sldId="292"/>
            <ac:picMk id="4" creationId="{A7E36B7A-10B9-4E20-866D-1EF2DAE8CAA7}"/>
          </ac:picMkLst>
        </pc:picChg>
        <pc:picChg chg="add mod">
          <ac:chgData name="Jukka Niiranen" userId="7b48b62d-cbd5-41bd-ba51-2f2a031d340f" providerId="ADAL" clId="{2BA4CC3B-7C97-4997-832A-D174A6FBAAC9}" dt="2018-10-15T12:51:39.629" v="142" actId="14100"/>
          <ac:picMkLst>
            <pc:docMk/>
            <pc:sldMk cId="1241193833" sldId="292"/>
            <ac:picMk id="185" creationId="{4953BD02-5A4B-4EE2-8629-836358807910}"/>
          </ac:picMkLst>
        </pc:picChg>
      </pc:sldChg>
      <pc:sldChg chg="addSp delSp modSp add">
        <pc:chgData name="Jukka Niiranen" userId="7b48b62d-cbd5-41bd-ba51-2f2a031d340f" providerId="ADAL" clId="{2BA4CC3B-7C97-4997-832A-D174A6FBAAC9}" dt="2018-10-15T09:56:37.624" v="23" actId="14100"/>
        <pc:sldMkLst>
          <pc:docMk/>
          <pc:sldMk cId="3198780499" sldId="294"/>
        </pc:sldMkLst>
        <pc:picChg chg="add del mod">
          <ac:chgData name="Jukka Niiranen" userId="7b48b62d-cbd5-41bd-ba51-2f2a031d340f" providerId="ADAL" clId="{2BA4CC3B-7C97-4997-832A-D174A6FBAAC9}" dt="2018-10-15T09:55:40.947" v="18" actId="931"/>
          <ac:picMkLst>
            <pc:docMk/>
            <pc:sldMk cId="3198780499" sldId="294"/>
            <ac:picMk id="3" creationId="{956EE6F8-3742-4431-A44D-9A7A56F98047}"/>
          </ac:picMkLst>
        </pc:picChg>
        <pc:picChg chg="add mod">
          <ac:chgData name="Jukka Niiranen" userId="7b48b62d-cbd5-41bd-ba51-2f2a031d340f" providerId="ADAL" clId="{2BA4CC3B-7C97-4997-832A-D174A6FBAAC9}" dt="2018-10-15T09:56:37.624" v="23" actId="14100"/>
          <ac:picMkLst>
            <pc:docMk/>
            <pc:sldMk cId="3198780499" sldId="294"/>
            <ac:picMk id="5" creationId="{FBDB9E72-2154-4157-A06B-55EB2A1A80C1}"/>
          </ac:picMkLst>
        </pc:picChg>
      </pc:sldChg>
      <pc:sldChg chg="addSp modSp add ord">
        <pc:chgData name="Jukka Niiranen" userId="7b48b62d-cbd5-41bd-ba51-2f2a031d340f" providerId="ADAL" clId="{2BA4CC3B-7C97-4997-832A-D174A6FBAAC9}" dt="2018-10-15T11:13:57.349" v="29"/>
        <pc:sldMkLst>
          <pc:docMk/>
          <pc:sldMk cId="1345412601" sldId="295"/>
        </pc:sldMkLst>
        <pc:picChg chg="add mod">
          <ac:chgData name="Jukka Niiranen" userId="7b48b62d-cbd5-41bd-ba51-2f2a031d340f" providerId="ADAL" clId="{2BA4CC3B-7C97-4997-832A-D174A6FBAAC9}" dt="2018-10-15T11:13:48.268" v="28" actId="962"/>
          <ac:picMkLst>
            <pc:docMk/>
            <pc:sldMk cId="1345412601" sldId="295"/>
            <ac:picMk id="3" creationId="{FE9423F3-EA7F-4D3F-AB0B-91F2AB8E78E6}"/>
          </ac:picMkLst>
        </pc:picChg>
      </pc:sldChg>
      <pc:sldChg chg="addSp modSp add">
        <pc:chgData name="Jukka Niiranen" userId="7b48b62d-cbd5-41bd-ba51-2f2a031d340f" providerId="ADAL" clId="{2BA4CC3B-7C97-4997-832A-D174A6FBAAC9}" dt="2018-10-15T11:15:06.874" v="36" actId="732"/>
        <pc:sldMkLst>
          <pc:docMk/>
          <pc:sldMk cId="2234567076" sldId="296"/>
        </pc:sldMkLst>
        <pc:picChg chg="add mod modCrop">
          <ac:chgData name="Jukka Niiranen" userId="7b48b62d-cbd5-41bd-ba51-2f2a031d340f" providerId="ADAL" clId="{2BA4CC3B-7C97-4997-832A-D174A6FBAAC9}" dt="2018-10-15T11:15:06.874" v="36" actId="732"/>
          <ac:picMkLst>
            <pc:docMk/>
            <pc:sldMk cId="2234567076" sldId="296"/>
            <ac:picMk id="3" creationId="{7C6B6DF0-63B6-458F-8C64-5D541981BC3F}"/>
          </ac:picMkLst>
        </pc:picChg>
      </pc:sldChg>
      <pc:sldChg chg="addSp modSp add">
        <pc:chgData name="Jukka Niiranen" userId="7b48b62d-cbd5-41bd-ba51-2f2a031d340f" providerId="ADAL" clId="{2BA4CC3B-7C97-4997-832A-D174A6FBAAC9}" dt="2018-10-15T11:24:15.749" v="42" actId="14100"/>
        <pc:sldMkLst>
          <pc:docMk/>
          <pc:sldMk cId="3525744683" sldId="297"/>
        </pc:sldMkLst>
        <pc:picChg chg="add mod">
          <ac:chgData name="Jukka Niiranen" userId="7b48b62d-cbd5-41bd-ba51-2f2a031d340f" providerId="ADAL" clId="{2BA4CC3B-7C97-4997-832A-D174A6FBAAC9}" dt="2018-10-15T11:24:15.749" v="42" actId="14100"/>
          <ac:picMkLst>
            <pc:docMk/>
            <pc:sldMk cId="3525744683" sldId="297"/>
            <ac:picMk id="2" creationId="{BBEC1E3F-CD3C-417D-9A8A-3288AC4E19BF}"/>
          </ac:picMkLst>
        </pc:picChg>
      </pc:sldChg>
      <pc:sldChg chg="addSp delSp modSp add modAnim">
        <pc:chgData name="Jukka Niiranen" userId="7b48b62d-cbd5-41bd-ba51-2f2a031d340f" providerId="ADAL" clId="{2BA4CC3B-7C97-4997-832A-D174A6FBAAC9}" dt="2018-10-15T11:54:22.113" v="129"/>
        <pc:sldMkLst>
          <pc:docMk/>
          <pc:sldMk cId="1517275186" sldId="298"/>
        </pc:sldMkLst>
        <pc:spChg chg="mod">
          <ac:chgData name="Jukka Niiranen" userId="7b48b62d-cbd5-41bd-ba51-2f2a031d340f" providerId="ADAL" clId="{2BA4CC3B-7C97-4997-832A-D174A6FBAAC9}" dt="2018-10-15T11:46:08.637" v="90" actId="20577"/>
          <ac:spMkLst>
            <pc:docMk/>
            <pc:sldMk cId="1517275186" sldId="298"/>
            <ac:spMk id="2" creationId="{3E07E6EB-7585-4665-809A-78B0CB996A47}"/>
          </ac:spMkLst>
        </pc:spChg>
        <pc:spChg chg="add mod">
          <ac:chgData name="Jukka Niiranen" userId="7b48b62d-cbd5-41bd-ba51-2f2a031d340f" providerId="ADAL" clId="{2BA4CC3B-7C97-4997-832A-D174A6FBAAC9}" dt="2018-10-15T11:49:30.667" v="99" actId="20577"/>
          <ac:spMkLst>
            <pc:docMk/>
            <pc:sldMk cId="1517275186" sldId="298"/>
            <ac:spMk id="4" creationId="{0C7B91ED-CAE9-4FA5-AE7A-CA7675BE47A7}"/>
          </ac:spMkLst>
        </pc:spChg>
        <pc:picChg chg="add del mod">
          <ac:chgData name="Jukka Niiranen" userId="7b48b62d-cbd5-41bd-ba51-2f2a031d340f" providerId="ADAL" clId="{2BA4CC3B-7C97-4997-832A-D174A6FBAAC9}" dt="2018-10-15T11:46:01.855" v="81" actId="478"/>
          <ac:picMkLst>
            <pc:docMk/>
            <pc:sldMk cId="1517275186" sldId="298"/>
            <ac:picMk id="3" creationId="{A4CE3368-F8DC-42EB-802E-410E7DB4C3A7}"/>
          </ac:picMkLst>
        </pc:picChg>
        <pc:picChg chg="add mod">
          <ac:chgData name="Jukka Niiranen" userId="7b48b62d-cbd5-41bd-ba51-2f2a031d340f" providerId="ADAL" clId="{2BA4CC3B-7C97-4997-832A-D174A6FBAAC9}" dt="2018-10-15T11:53:19.794" v="116" actId="1440"/>
          <ac:picMkLst>
            <pc:docMk/>
            <pc:sldMk cId="1517275186" sldId="298"/>
            <ac:picMk id="5" creationId="{EF01B431-62B3-4226-B8B4-EDBD925EB771}"/>
          </ac:picMkLst>
        </pc:picChg>
        <pc:picChg chg="add mod">
          <ac:chgData name="Jukka Niiranen" userId="7b48b62d-cbd5-41bd-ba51-2f2a031d340f" providerId="ADAL" clId="{2BA4CC3B-7C97-4997-832A-D174A6FBAAC9}" dt="2018-10-15T11:53:22.286" v="117" actId="1440"/>
          <ac:picMkLst>
            <pc:docMk/>
            <pc:sldMk cId="1517275186" sldId="298"/>
            <ac:picMk id="6" creationId="{B968B958-0308-43EB-8D44-ED83BB66C9AC}"/>
          </ac:picMkLst>
        </pc:picChg>
        <pc:picChg chg="add mod modCrop">
          <ac:chgData name="Jukka Niiranen" userId="7b48b62d-cbd5-41bd-ba51-2f2a031d340f" providerId="ADAL" clId="{2BA4CC3B-7C97-4997-832A-D174A6FBAAC9}" dt="2018-10-15T11:54:05.739" v="126" actId="1440"/>
          <ac:picMkLst>
            <pc:docMk/>
            <pc:sldMk cId="1517275186" sldId="298"/>
            <ac:picMk id="7" creationId="{4A3288D2-387C-412B-8B7D-472C51D72FB4}"/>
          </ac:picMkLst>
        </pc:picChg>
      </pc:sldChg>
      <pc:sldChg chg="addSp modSp add del">
        <pc:chgData name="Jukka Niiranen" userId="7b48b62d-cbd5-41bd-ba51-2f2a031d340f" providerId="ADAL" clId="{2BA4CC3B-7C97-4997-832A-D174A6FBAAC9}" dt="2018-10-15T11:45:50.148" v="80" actId="1076"/>
        <pc:sldMkLst>
          <pc:docMk/>
          <pc:sldMk cId="4121789147" sldId="299"/>
        </pc:sldMkLst>
        <pc:picChg chg="add mod modCrop">
          <ac:chgData name="Jukka Niiranen" userId="7b48b62d-cbd5-41bd-ba51-2f2a031d340f" providerId="ADAL" clId="{2BA4CC3B-7C97-4997-832A-D174A6FBAAC9}" dt="2018-10-15T11:45:50.148" v="80" actId="1076"/>
          <ac:picMkLst>
            <pc:docMk/>
            <pc:sldMk cId="4121789147" sldId="299"/>
            <ac:picMk id="2" creationId="{8165B152-1A7D-4563-A96E-46D8BC1375B5}"/>
          </ac:picMkLst>
        </pc:picChg>
      </pc:sldChg>
      <pc:sldChg chg="addSp modSp add modAnim">
        <pc:chgData name="Jukka Niiranen" userId="7b48b62d-cbd5-41bd-ba51-2f2a031d340f" providerId="ADAL" clId="{2BA4CC3B-7C97-4997-832A-D174A6FBAAC9}" dt="2018-10-15T13:32:35.099" v="157"/>
        <pc:sldMkLst>
          <pc:docMk/>
          <pc:sldMk cId="1419970763" sldId="300"/>
        </pc:sldMkLst>
        <pc:picChg chg="add mod modCrop">
          <ac:chgData name="Jukka Niiranen" userId="7b48b62d-cbd5-41bd-ba51-2f2a031d340f" providerId="ADAL" clId="{2BA4CC3B-7C97-4997-832A-D174A6FBAAC9}" dt="2018-10-15T13:30:14.707" v="149" actId="732"/>
          <ac:picMkLst>
            <pc:docMk/>
            <pc:sldMk cId="1419970763" sldId="300"/>
            <ac:picMk id="3" creationId="{3F7CDEB2-597B-4D20-8B22-559437DF6703}"/>
          </ac:picMkLst>
        </pc:picChg>
        <pc:picChg chg="add mod">
          <ac:chgData name="Jukka Niiranen" userId="7b48b62d-cbd5-41bd-ba51-2f2a031d340f" providerId="ADAL" clId="{2BA4CC3B-7C97-4997-832A-D174A6FBAAC9}" dt="2018-10-15T13:32:21.642" v="156" actId="1076"/>
          <ac:picMkLst>
            <pc:docMk/>
            <pc:sldMk cId="1419970763" sldId="300"/>
            <ac:picMk id="4" creationId="{9B22FF54-A3A8-428F-8032-A7D1657B2C5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BE9A5C-AB3F-4601-9330-B61074A78AF8}" type="doc">
      <dgm:prSet loTypeId="urn:diagrams.loki3.com/VaryingWidth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fi-FI"/>
        </a:p>
      </dgm:t>
    </dgm:pt>
    <dgm:pt modelId="{FD18CEF6-D910-4EFE-B531-EF8981CF5EE1}">
      <dgm:prSet/>
      <dgm:spPr/>
      <dgm:t>
        <a:bodyPr/>
        <a:lstStyle/>
        <a:p>
          <a:r>
            <a:rPr lang="fi-FI"/>
            <a:t>Ignite + Envision</a:t>
          </a:r>
        </a:p>
      </dgm:t>
    </dgm:pt>
    <dgm:pt modelId="{4293307D-CBF3-4477-80C3-C0567EF6BB50}" type="parTrans" cxnId="{F83D98D2-3FDA-4BE2-BD0B-F5A25C3D6E3C}">
      <dgm:prSet/>
      <dgm:spPr/>
      <dgm:t>
        <a:bodyPr/>
        <a:lstStyle/>
        <a:p>
          <a:endParaRPr lang="fi-FI"/>
        </a:p>
      </dgm:t>
    </dgm:pt>
    <dgm:pt modelId="{FED7AB31-6A4B-48CC-9264-052E7EDC6720}" type="sibTrans" cxnId="{F83D98D2-3FDA-4BE2-BD0B-F5A25C3D6E3C}">
      <dgm:prSet/>
      <dgm:spPr/>
      <dgm:t>
        <a:bodyPr/>
        <a:lstStyle/>
        <a:p>
          <a:endParaRPr lang="fi-FI"/>
        </a:p>
      </dgm:t>
    </dgm:pt>
    <dgm:pt modelId="{5994F399-F89B-4649-9777-9F8F10A98898}">
      <dgm:prSet/>
      <dgm:spPr/>
      <dgm:t>
        <a:bodyPr/>
        <a:lstStyle/>
        <a:p>
          <a:r>
            <a:rPr lang="fi-FI"/>
            <a:t>5+1 days</a:t>
          </a:r>
        </a:p>
      </dgm:t>
    </dgm:pt>
    <dgm:pt modelId="{C0155962-444A-426A-9622-65C07524A204}" type="parTrans" cxnId="{D55820B3-37D1-48EE-A3F6-E52B9F2103D1}">
      <dgm:prSet/>
      <dgm:spPr/>
      <dgm:t>
        <a:bodyPr/>
        <a:lstStyle/>
        <a:p>
          <a:endParaRPr lang="fi-FI"/>
        </a:p>
      </dgm:t>
    </dgm:pt>
    <dgm:pt modelId="{39564A16-F54F-4646-9387-9D9878A75CF6}" type="sibTrans" cxnId="{D55820B3-37D1-48EE-A3F6-E52B9F2103D1}">
      <dgm:prSet/>
      <dgm:spPr/>
      <dgm:t>
        <a:bodyPr/>
        <a:lstStyle/>
        <a:p>
          <a:endParaRPr lang="fi-FI"/>
        </a:p>
      </dgm:t>
    </dgm:pt>
    <dgm:pt modelId="{4E72BA12-7FA6-44DC-A11A-828505209110}">
      <dgm:prSet/>
      <dgm:spPr/>
      <dgm:t>
        <a:bodyPr/>
        <a:lstStyle/>
        <a:p>
          <a:r>
            <a:rPr lang="fi-FI"/>
            <a:t>30.000 attendees</a:t>
          </a:r>
        </a:p>
      </dgm:t>
    </dgm:pt>
    <dgm:pt modelId="{7E764217-515D-4652-B9FE-6F9F841FAF90}" type="parTrans" cxnId="{13375401-68DC-4C85-86F8-25E546793221}">
      <dgm:prSet/>
      <dgm:spPr/>
      <dgm:t>
        <a:bodyPr/>
        <a:lstStyle/>
        <a:p>
          <a:endParaRPr lang="fi-FI"/>
        </a:p>
      </dgm:t>
    </dgm:pt>
    <dgm:pt modelId="{0CA9068D-F972-4CC0-8205-5ACCFFA01A55}" type="sibTrans" cxnId="{13375401-68DC-4C85-86F8-25E546793221}">
      <dgm:prSet/>
      <dgm:spPr/>
      <dgm:t>
        <a:bodyPr/>
        <a:lstStyle/>
        <a:p>
          <a:endParaRPr lang="fi-FI"/>
        </a:p>
      </dgm:t>
    </dgm:pt>
    <dgm:pt modelId="{AEEA208A-8631-4086-98C0-91CFE906663D}">
      <dgm:prSet/>
      <dgm:spPr/>
      <dgm:t>
        <a:bodyPr/>
        <a:lstStyle/>
        <a:p>
          <a:r>
            <a:rPr lang="fi-FI"/>
            <a:t>1.600+ sessions</a:t>
          </a:r>
        </a:p>
      </dgm:t>
    </dgm:pt>
    <dgm:pt modelId="{9630B72B-5E67-49BC-BD48-C5A19D93DF8E}" type="parTrans" cxnId="{7D8E4C84-EED7-4FF9-820B-D1EB74922822}">
      <dgm:prSet/>
      <dgm:spPr/>
      <dgm:t>
        <a:bodyPr/>
        <a:lstStyle/>
        <a:p>
          <a:endParaRPr lang="fi-FI"/>
        </a:p>
      </dgm:t>
    </dgm:pt>
    <dgm:pt modelId="{D1AF48D1-4716-4A7C-859D-2E95437E609E}" type="sibTrans" cxnId="{7D8E4C84-EED7-4FF9-820B-D1EB74922822}">
      <dgm:prSet/>
      <dgm:spPr/>
      <dgm:t>
        <a:bodyPr/>
        <a:lstStyle/>
        <a:p>
          <a:endParaRPr lang="fi-FI"/>
        </a:p>
      </dgm:t>
    </dgm:pt>
    <dgm:pt modelId="{272E725F-BFBE-41D8-8174-B5CCB1491375}" type="pres">
      <dgm:prSet presAssocID="{5ABE9A5C-AB3F-4601-9330-B61074A78AF8}" presName="Name0" presStyleCnt="0">
        <dgm:presLayoutVars>
          <dgm:resizeHandles/>
        </dgm:presLayoutVars>
      </dgm:prSet>
      <dgm:spPr/>
    </dgm:pt>
    <dgm:pt modelId="{5CF39023-67E8-4863-916A-93411EF0E91E}" type="pres">
      <dgm:prSet presAssocID="{FD18CEF6-D910-4EFE-B531-EF8981CF5EE1}" presName="text" presStyleLbl="node1" presStyleIdx="0" presStyleCnt="4">
        <dgm:presLayoutVars>
          <dgm:bulletEnabled val="1"/>
        </dgm:presLayoutVars>
      </dgm:prSet>
      <dgm:spPr/>
    </dgm:pt>
    <dgm:pt modelId="{3CD293D6-7331-4080-928D-6440E93C3A21}" type="pres">
      <dgm:prSet presAssocID="{FED7AB31-6A4B-48CC-9264-052E7EDC6720}" presName="space" presStyleCnt="0"/>
      <dgm:spPr/>
    </dgm:pt>
    <dgm:pt modelId="{68511F25-F93D-475B-A2D7-888DAE7BE1AB}" type="pres">
      <dgm:prSet presAssocID="{5994F399-F89B-4649-9777-9F8F10A98898}" presName="text" presStyleLbl="node1" presStyleIdx="1" presStyleCnt="4">
        <dgm:presLayoutVars>
          <dgm:bulletEnabled val="1"/>
        </dgm:presLayoutVars>
      </dgm:prSet>
      <dgm:spPr/>
    </dgm:pt>
    <dgm:pt modelId="{AA590B59-25DF-4183-BE9B-37D7AA333C5B}" type="pres">
      <dgm:prSet presAssocID="{39564A16-F54F-4646-9387-9D9878A75CF6}" presName="space" presStyleCnt="0"/>
      <dgm:spPr/>
    </dgm:pt>
    <dgm:pt modelId="{E3B2A2AF-A147-4562-9883-0FC0B64CB9D7}" type="pres">
      <dgm:prSet presAssocID="{4E72BA12-7FA6-44DC-A11A-828505209110}" presName="text" presStyleLbl="node1" presStyleIdx="2" presStyleCnt="4">
        <dgm:presLayoutVars>
          <dgm:bulletEnabled val="1"/>
        </dgm:presLayoutVars>
      </dgm:prSet>
      <dgm:spPr/>
    </dgm:pt>
    <dgm:pt modelId="{78F99820-DCE5-495A-B952-1F89407D9C02}" type="pres">
      <dgm:prSet presAssocID="{0CA9068D-F972-4CC0-8205-5ACCFFA01A55}" presName="space" presStyleCnt="0"/>
      <dgm:spPr/>
    </dgm:pt>
    <dgm:pt modelId="{BE12A323-A36D-4519-9C7C-81AA5ECCBEB7}" type="pres">
      <dgm:prSet presAssocID="{AEEA208A-8631-4086-98C0-91CFE906663D}" presName="text" presStyleLbl="node1" presStyleIdx="3" presStyleCnt="4">
        <dgm:presLayoutVars>
          <dgm:bulletEnabled val="1"/>
        </dgm:presLayoutVars>
      </dgm:prSet>
      <dgm:spPr/>
    </dgm:pt>
  </dgm:ptLst>
  <dgm:cxnLst>
    <dgm:cxn modelId="{13375401-68DC-4C85-86F8-25E546793221}" srcId="{5ABE9A5C-AB3F-4601-9330-B61074A78AF8}" destId="{4E72BA12-7FA6-44DC-A11A-828505209110}" srcOrd="2" destOrd="0" parTransId="{7E764217-515D-4652-B9FE-6F9F841FAF90}" sibTransId="{0CA9068D-F972-4CC0-8205-5ACCFFA01A55}"/>
    <dgm:cxn modelId="{B74C427E-00B9-4C5C-8430-79E502F86CCA}" type="presOf" srcId="{AEEA208A-8631-4086-98C0-91CFE906663D}" destId="{BE12A323-A36D-4519-9C7C-81AA5ECCBEB7}" srcOrd="0" destOrd="0" presId="urn:diagrams.loki3.com/VaryingWidthList"/>
    <dgm:cxn modelId="{7D8E4C84-EED7-4FF9-820B-D1EB74922822}" srcId="{5ABE9A5C-AB3F-4601-9330-B61074A78AF8}" destId="{AEEA208A-8631-4086-98C0-91CFE906663D}" srcOrd="3" destOrd="0" parTransId="{9630B72B-5E67-49BC-BD48-C5A19D93DF8E}" sibTransId="{D1AF48D1-4716-4A7C-859D-2E95437E609E}"/>
    <dgm:cxn modelId="{74446893-6259-49CD-99A4-B88B61DF9008}" type="presOf" srcId="{5ABE9A5C-AB3F-4601-9330-B61074A78AF8}" destId="{272E725F-BFBE-41D8-8174-B5CCB1491375}" srcOrd="0" destOrd="0" presId="urn:diagrams.loki3.com/VaryingWidthList"/>
    <dgm:cxn modelId="{4DB91D95-DFEF-4B8D-8B9D-5FF6F0D39268}" type="presOf" srcId="{FD18CEF6-D910-4EFE-B531-EF8981CF5EE1}" destId="{5CF39023-67E8-4863-916A-93411EF0E91E}" srcOrd="0" destOrd="0" presId="urn:diagrams.loki3.com/VaryingWidthList"/>
    <dgm:cxn modelId="{D55820B3-37D1-48EE-A3F6-E52B9F2103D1}" srcId="{5ABE9A5C-AB3F-4601-9330-B61074A78AF8}" destId="{5994F399-F89B-4649-9777-9F8F10A98898}" srcOrd="1" destOrd="0" parTransId="{C0155962-444A-426A-9622-65C07524A204}" sibTransId="{39564A16-F54F-4646-9387-9D9878A75CF6}"/>
    <dgm:cxn modelId="{94B119BB-4944-449F-9F73-A6B5E5CC2A59}" type="presOf" srcId="{5994F399-F89B-4649-9777-9F8F10A98898}" destId="{68511F25-F93D-475B-A2D7-888DAE7BE1AB}" srcOrd="0" destOrd="0" presId="urn:diagrams.loki3.com/VaryingWidthList"/>
    <dgm:cxn modelId="{08E96ACB-0330-427D-AFB9-A82E6F98E70B}" type="presOf" srcId="{4E72BA12-7FA6-44DC-A11A-828505209110}" destId="{E3B2A2AF-A147-4562-9883-0FC0B64CB9D7}" srcOrd="0" destOrd="0" presId="urn:diagrams.loki3.com/VaryingWidthList"/>
    <dgm:cxn modelId="{F83D98D2-3FDA-4BE2-BD0B-F5A25C3D6E3C}" srcId="{5ABE9A5C-AB3F-4601-9330-B61074A78AF8}" destId="{FD18CEF6-D910-4EFE-B531-EF8981CF5EE1}" srcOrd="0" destOrd="0" parTransId="{4293307D-CBF3-4477-80C3-C0567EF6BB50}" sibTransId="{FED7AB31-6A4B-48CC-9264-052E7EDC6720}"/>
    <dgm:cxn modelId="{B3E6997F-9EAD-4861-A413-6540BCF4BB66}" type="presParOf" srcId="{272E725F-BFBE-41D8-8174-B5CCB1491375}" destId="{5CF39023-67E8-4863-916A-93411EF0E91E}" srcOrd="0" destOrd="0" presId="urn:diagrams.loki3.com/VaryingWidthList"/>
    <dgm:cxn modelId="{C763BCAE-CDF0-4071-9D7B-1721EB791B51}" type="presParOf" srcId="{272E725F-BFBE-41D8-8174-B5CCB1491375}" destId="{3CD293D6-7331-4080-928D-6440E93C3A21}" srcOrd="1" destOrd="0" presId="urn:diagrams.loki3.com/VaryingWidthList"/>
    <dgm:cxn modelId="{4868828C-10AA-4BE8-8932-E7F0491108F5}" type="presParOf" srcId="{272E725F-BFBE-41D8-8174-B5CCB1491375}" destId="{68511F25-F93D-475B-A2D7-888DAE7BE1AB}" srcOrd="2" destOrd="0" presId="urn:diagrams.loki3.com/VaryingWidthList"/>
    <dgm:cxn modelId="{80CE936D-2B42-4A6E-BE50-8E0C6C8B7736}" type="presParOf" srcId="{272E725F-BFBE-41D8-8174-B5CCB1491375}" destId="{AA590B59-25DF-4183-BE9B-37D7AA333C5B}" srcOrd="3" destOrd="0" presId="urn:diagrams.loki3.com/VaryingWidthList"/>
    <dgm:cxn modelId="{672B2B9B-6309-453D-932A-BE5BD046832B}" type="presParOf" srcId="{272E725F-BFBE-41D8-8174-B5CCB1491375}" destId="{E3B2A2AF-A147-4562-9883-0FC0B64CB9D7}" srcOrd="4" destOrd="0" presId="urn:diagrams.loki3.com/VaryingWidthList"/>
    <dgm:cxn modelId="{C67F6C88-0B05-4868-8F07-647493507F37}" type="presParOf" srcId="{272E725F-BFBE-41D8-8174-B5CCB1491375}" destId="{78F99820-DCE5-495A-B952-1F89407D9C02}" srcOrd="5" destOrd="0" presId="urn:diagrams.loki3.com/VaryingWidthList"/>
    <dgm:cxn modelId="{EA72E5D3-19FA-4569-BF6D-2A4983F8C5C9}" type="presParOf" srcId="{272E725F-BFBE-41D8-8174-B5CCB1491375}" destId="{BE12A323-A36D-4519-9C7C-81AA5ECCBEB7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39023-67E8-4863-916A-93411EF0E91E}">
      <dsp:nvSpPr>
        <dsp:cNvPr id="0" name=""/>
        <dsp:cNvSpPr/>
      </dsp:nvSpPr>
      <dsp:spPr>
        <a:xfrm>
          <a:off x="236951" y="2400"/>
          <a:ext cx="1710000" cy="11548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500" kern="1200"/>
            <a:t>Ignite + Envision</a:t>
          </a:r>
        </a:p>
      </dsp:txBody>
      <dsp:txXfrm>
        <a:off x="236951" y="2400"/>
        <a:ext cx="1710000" cy="1154809"/>
      </dsp:txXfrm>
    </dsp:sp>
    <dsp:sp modelId="{68511F25-F93D-475B-A2D7-888DAE7BE1AB}">
      <dsp:nvSpPr>
        <dsp:cNvPr id="0" name=""/>
        <dsp:cNvSpPr/>
      </dsp:nvSpPr>
      <dsp:spPr>
        <a:xfrm>
          <a:off x="596951" y="1214950"/>
          <a:ext cx="990000" cy="11548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500" kern="1200"/>
            <a:t>5+1 days</a:t>
          </a:r>
        </a:p>
      </dsp:txBody>
      <dsp:txXfrm>
        <a:off x="596951" y="1214950"/>
        <a:ext cx="990000" cy="1154809"/>
      </dsp:txXfrm>
    </dsp:sp>
    <dsp:sp modelId="{E3B2A2AF-A147-4562-9883-0FC0B64CB9D7}">
      <dsp:nvSpPr>
        <dsp:cNvPr id="0" name=""/>
        <dsp:cNvSpPr/>
      </dsp:nvSpPr>
      <dsp:spPr>
        <a:xfrm>
          <a:off x="101951" y="2427500"/>
          <a:ext cx="1980000" cy="11548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500" kern="1200"/>
            <a:t>30.000 attendees</a:t>
          </a:r>
        </a:p>
      </dsp:txBody>
      <dsp:txXfrm>
        <a:off x="101951" y="2427500"/>
        <a:ext cx="1980000" cy="1154809"/>
      </dsp:txXfrm>
    </dsp:sp>
    <dsp:sp modelId="{BE12A323-A36D-4519-9C7C-81AA5ECCBEB7}">
      <dsp:nvSpPr>
        <dsp:cNvPr id="0" name=""/>
        <dsp:cNvSpPr/>
      </dsp:nvSpPr>
      <dsp:spPr>
        <a:xfrm>
          <a:off x="259451" y="3640050"/>
          <a:ext cx="1665000" cy="11548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500" kern="1200"/>
            <a:t>1.600+ sessions</a:t>
          </a:r>
        </a:p>
      </dsp:txBody>
      <dsp:txXfrm>
        <a:off x="259451" y="3640050"/>
        <a:ext cx="1665000" cy="1154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EB4C5-1B46-4C47-8C6E-286C90445933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67B9E-8640-488B-9638-E8B3CE9DA92C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6052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1939-C614-42C9-8012-10F65412C286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799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Kenelle Teams on tuttu?</a:t>
            </a:r>
          </a:p>
          <a:p>
            <a:r>
              <a:rPr lang="fi-FI" dirty="0"/>
              <a:t>Onko joku siirtynyt jo Skypestä pois?</a:t>
            </a:r>
          </a:p>
          <a:p>
            <a:r>
              <a:rPr lang="fi-FI" dirty="0"/>
              <a:t>-Huomio siitä, että tän kuukauden alusta alle 500hlö organisaatiot ei enää saa Skypeä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1939-C614-42C9-8012-10F65412C286}" type="slidenum">
              <a:rPr lang="fi-FI" smtClean="0"/>
              <a:t>32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324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29DA-36AB-4FA4-84F5-0B8D3B73E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65DF7-65B1-4C10-ACE9-686E73301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717D3-88D5-447E-B585-29178B6B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9D999-F98E-41EC-8F97-58E9D731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DC1A2-E06F-460B-8C56-B85B64E5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1578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743-46DA-413B-A5F0-97062CDF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85E63-C579-42E9-82B8-F014BECA9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11DE2-2769-41B4-ACC8-89C02CE9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4823-B76E-4C02-8BB3-CCDF9147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714B9-1CF2-4A84-9692-1B8F39C9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695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8AB833-D6B0-4735-A467-E8AF6B68B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3896C-1C20-4273-8159-92935F384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57423-B93B-4194-B7FE-CAC22BC0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4177F-8396-4344-B580-18C8165A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44F51-9719-4D6E-A741-05EC2827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61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3E6E-2662-4B78-A5EC-68C80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7B504-B33D-47D5-9AFF-E82D1731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AD29B-DD0C-4327-BE4E-C916E282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2B4A3-883A-42C4-A40B-512EC61EC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D2913-9069-4ED2-B577-7380224E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1077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677F-77B8-4394-A806-95CF2F4B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7AC27-9015-4F6D-90C4-A251BBC13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F4B7B-2F84-4768-B8F1-402642A4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6593-DC01-4B1B-A1D7-13673536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67A6B-D8FD-4F1D-A703-01A3D2C2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2434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4681-0E63-47AE-A767-2AA524D9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0E350-1A72-4940-9570-D5537B22A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EEFBE-F418-4225-B557-77385E3AC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B254C-A051-4A2B-AAF0-F480FCE2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3BC21-72F5-439C-98C9-6334980A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96707-A3B0-46EF-9F83-7ED30EF3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394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B3EC-19D6-4975-9479-04893BA83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E4ED1-B5E5-435E-A06A-DEB8AB9E1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E4FAF-BAF9-42C3-85B9-95C796C59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AFF3C-A6DF-4F94-BD14-27B7C14CB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94A12-CA17-4744-9B77-830D9B0E6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8A1C2-36F3-45A0-8E67-BCB8AD895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9A729-5754-4700-BC31-E87C2945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66B6E-ABE2-405F-975E-B38ED03F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532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370E-519A-47F5-A6B5-66E030B1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1E760-B6B5-456A-BD99-EEC7DCE6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89573-24DD-4809-81C9-E9D548BD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C69E6-B019-4AED-8441-844DD728E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057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18306C-54B2-49AE-93CA-86D91D5E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EFE13-D031-47D1-8063-25E8FC63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23A00-AB8B-4B93-B3DC-9AE63D5B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0345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7F53-224E-4579-B379-C06D5106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C26D-E0A4-4D3D-9FB4-A6BC67C9E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598B5-C6D2-4B82-B340-6B75FC220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D93EC-A1B8-495B-A777-C5133E79D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71F5C-B954-4E5F-9DEF-5FD84B48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54482-5330-4505-BA9E-F30F043C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211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64D1-69C0-449A-BA24-802241F4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6027A1-9A1A-45C1-B210-8EC749B0A3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7862A-668B-4C96-9D78-F8DBA9E43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07D20-51C3-4AE9-AF6F-65A5C724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607CF-3AED-4333-AF23-88F57A90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4E559-304C-4EB2-8B49-0B8D7E9A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053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BF696D-2C16-47FC-B813-DDD5063B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5ACBA-3B9F-4963-A35B-7177E8569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A5B92-E3FA-4B90-A456-90C29C79D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C1CF6-2A86-4F47-B0D5-D24FBCD61584}" type="datetimeFigureOut">
              <a:rPr lang="fi-FI" smtClean="0"/>
              <a:t>19.10.2018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E3B05-7D43-4CB9-A707-658480B5E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407B8-6E69-4367-9A4C-2861D2220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0BD9F-EF97-4426-A03C-3924F0BA626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2759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yignite.techcommunity.microsoft.com/sessions/65764?source=sessions" TargetMode="External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yignite.techcommunity.microsoft.com/sessions/65480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ignite.techcommunity.microsoft.com/sessions/65427?source=sessions#ignite-html-anchor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ignite.techcommunity.microsoft.com/sessions/65480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yignite.techcommunity.microsoft.com/sessions/65480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myignite.techcommunity.microsoft.com/sessions/65450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emf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myignite.techcommunity.microsoft.com/sessions/6545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logs.msdn.microsoft.com/crm/2018/09/28/public-preview-of-dynamics-365-channel-integration-framework-is-released-bring-your-own-channel-provider-with-ease/" TargetMode="Externa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myignite.techcommunity.microsoft.com/sessions/65449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2018/09/24/adobe-microsoft-and-sap-announce-the-open-data-initiative-to-empower-a-new-generation-of-customer-experiences/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ka.ms/cdmposter" TargetMode="External"/><Relationship Id="rId5" Type="http://schemas.openxmlformats.org/officeDocument/2006/relationships/hyperlink" Target="https://myignite.techcommunity.microsoft.com/sessions/65415?source=sessions#ignite-html-anchor" TargetMode="Externa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echcommunity.microsoft.com/t5/Project-Blog/Announcing-Project-Roadmaps/ba-p/268466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myignite.techcommunity.microsoft.com/sessions/66389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ynamics365.fi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emf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em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myignite.techcommunity.microsoft.com/sessions/6542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F3B126-C6AB-4961-A84E-685AD27D6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0434" y="1541463"/>
            <a:ext cx="5049079" cy="2387600"/>
          </a:xfrm>
        </p:spPr>
        <p:txBody>
          <a:bodyPr lIns="0">
            <a:normAutofit/>
          </a:bodyPr>
          <a:lstStyle/>
          <a:p>
            <a:pPr algn="l"/>
            <a:r>
              <a:rPr lang="nn-NO" sz="3600" b="1" dirty="0">
                <a:latin typeface="+mn-lt"/>
              </a:rPr>
              <a:t>Microsoft Ignite 2018</a:t>
            </a:r>
            <a:br>
              <a:rPr lang="nn-NO" sz="3600" b="1" dirty="0">
                <a:latin typeface="+mn-lt"/>
              </a:rPr>
            </a:br>
            <a:r>
              <a:rPr lang="nn-NO" sz="3600" b="1" dirty="0">
                <a:latin typeface="+mn-lt"/>
              </a:rPr>
              <a:t>in 30 minutes</a:t>
            </a:r>
            <a:endParaRPr lang="fi-FI" sz="3600" dirty="0">
              <a:latin typeface="+mn-lt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DC45001-21B7-4C65-AA47-A8584BBE8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0434" y="3867944"/>
            <a:ext cx="5049079" cy="1655762"/>
          </a:xfrm>
        </p:spPr>
        <p:txBody>
          <a:bodyPr lIns="0"/>
          <a:lstStyle/>
          <a:p>
            <a:pPr algn="l"/>
            <a:r>
              <a:rPr lang="fi-FI" dirty="0">
                <a:solidFill>
                  <a:srgbClr val="686868"/>
                </a:solidFill>
              </a:rPr>
              <a:t>FDUG #1 - 18.10.2018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CFCDE1-5DDC-4D1E-A635-452CD7ADAFC3}"/>
              </a:ext>
            </a:extLst>
          </p:cNvPr>
          <p:cNvSpPr/>
          <p:nvPr/>
        </p:nvSpPr>
        <p:spPr>
          <a:xfrm>
            <a:off x="0" y="0"/>
            <a:ext cx="609599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47ABAF-19A3-4C0B-9F2C-733CCC92B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34" y="1600200"/>
            <a:ext cx="2863854" cy="71596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95FE85E-92E8-4AB8-8EE5-661F49F8B5C1}"/>
              </a:ext>
            </a:extLst>
          </p:cNvPr>
          <p:cNvSpPr/>
          <p:nvPr/>
        </p:nvSpPr>
        <p:spPr>
          <a:xfrm>
            <a:off x="2089465" y="1597699"/>
            <a:ext cx="1947649" cy="1912264"/>
          </a:xfrm>
          <a:prstGeom prst="ellipse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D11B9-71C9-4E83-BAA6-7A552DF25E4F}"/>
              </a:ext>
            </a:extLst>
          </p:cNvPr>
          <p:cNvSpPr txBox="1"/>
          <p:nvPr/>
        </p:nvSpPr>
        <p:spPr>
          <a:xfrm>
            <a:off x="2089465" y="3648447"/>
            <a:ext cx="3587434" cy="16312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i-FI" sz="2800" dirty="0">
                <a:solidFill>
                  <a:schemeClr val="bg1"/>
                </a:solidFill>
              </a:rPr>
              <a:t>Jukka Niiranen</a:t>
            </a:r>
          </a:p>
          <a:p>
            <a:r>
              <a:rPr lang="fi-FI" dirty="0">
                <a:solidFill>
                  <a:schemeClr val="bg1"/>
                </a:solidFill>
              </a:rPr>
              <a:t>Dynamics 365 Technical Lead</a:t>
            </a:r>
          </a:p>
          <a:p>
            <a:endParaRPr lang="fi-FI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</a:rPr>
              <a:t>      jukka.niiranen@dynamics365.fi</a:t>
            </a:r>
          </a:p>
          <a:p>
            <a:r>
              <a:rPr lang="fi-FI" dirty="0">
                <a:solidFill>
                  <a:schemeClr val="bg1"/>
                </a:solidFill>
              </a:rPr>
              <a:t>      @jukkan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4CD11-49D3-4F31-ADE1-2E3886117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66" y="1630608"/>
            <a:ext cx="1846446" cy="1846446"/>
          </a:xfrm>
          <a:prstGeom prst="flowChartConnector">
            <a:avLst/>
          </a:prstGeom>
        </p:spPr>
      </p:pic>
      <p:pic>
        <p:nvPicPr>
          <p:cNvPr id="1026" name="Picture 2" descr="Kuvahaun tulos haulle twitter logo transparent">
            <a:extLst>
              <a:ext uri="{FF2B5EF4-FFF2-40B4-BE49-F238E27FC236}">
                <a16:creationId xmlns:a16="http://schemas.microsoft.com/office/drawing/2014/main" id="{002A5BF8-1546-467B-B859-713469F09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4962526"/>
            <a:ext cx="267227" cy="26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C92382-3848-4F67-B221-F1F21DF4AA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66" y="4695825"/>
            <a:ext cx="231773" cy="23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F9E4D-EBED-4FF3-B63B-0665D128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687" y="1829350"/>
            <a:ext cx="6430409" cy="45727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21BBEB-8F5B-4322-AD6D-FC7DF3D9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Live Organization Chart</a:t>
            </a:r>
          </a:p>
        </p:txBody>
      </p:sp>
      <p:pic>
        <p:nvPicPr>
          <p:cNvPr id="1026" name="Picture 2" descr="-WVS &#10;0 &#10;十 &#10;分 &#10;♂ ">
            <a:extLst>
              <a:ext uri="{FF2B5EF4-FFF2-40B4-BE49-F238E27FC236}">
                <a16:creationId xmlns:a16="http://schemas.microsoft.com/office/drawing/2014/main" id="{B0647404-99B8-42AB-A952-6F0E909A5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13" y="1829350"/>
            <a:ext cx="4910987" cy="235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ynamics 365 Org Chart &#10;Matthew St Jean &#10;Jennifer &#10;Beth Mus &#10;Cm-tent M . &#10;Gopika Ravi &#10;c.&quot; &quot;eau. &#10;Saar Ear &#10;JEk Outer &#10;Susan George ">
            <a:extLst>
              <a:ext uri="{FF2B5EF4-FFF2-40B4-BE49-F238E27FC236}">
                <a16:creationId xmlns:a16="http://schemas.microsoft.com/office/drawing/2014/main" id="{2301C22F-8CC7-45E5-B0F8-BAAB843CB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13" y="4315840"/>
            <a:ext cx="4910987" cy="23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85EACF-5B2B-4DAA-9DDA-95102CC148BE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linkClick r:id="rId5"/>
              </a:rPr>
              <a:t>BRK2129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832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B3C3-0621-43B0-AFFB-C0349549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AI for </a:t>
            </a:r>
            <a:r>
              <a:rPr lang="fi-FI" dirty="0" err="1"/>
              <a:t>Sales</a:t>
            </a: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D72D2-678C-4A59-917D-317991CA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5" y="1690688"/>
            <a:ext cx="5864956" cy="2738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D9487-42AF-4514-993F-23C304DB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435549"/>
            <a:ext cx="6286500" cy="309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E549B-4407-4591-A58E-14BEB6F9D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331" y="1999653"/>
            <a:ext cx="6069532" cy="2981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AFE8-9139-42C8-9C5B-50BB6A368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758" t="8828"/>
          <a:stretch/>
        </p:blipFill>
        <p:spPr>
          <a:xfrm>
            <a:off x="7985760" y="3490601"/>
            <a:ext cx="2709862" cy="31827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A10233-E8F8-4733-988C-C35DF443423B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linkClick r:id="rId6"/>
              </a:rPr>
              <a:t>BRK2398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4569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423F3-EA7F-4D3F-AB0B-91F2AB8E7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8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DB9E72-2154-4157-A06B-55EB2A1A8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40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8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B6DF0-63B6-458F-8C64-5D541981B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67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E90F-CFDC-45B9-A577-338EC104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AI for Market </a:t>
            </a:r>
            <a:r>
              <a:rPr lang="fi-FI" dirty="0" err="1"/>
              <a:t>Insights</a:t>
            </a:r>
            <a:endParaRPr lang="fi-FI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466599-62DF-4842-8224-6FEDD147A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2" y="1690688"/>
            <a:ext cx="4630041" cy="4819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38F2D-54C1-473C-BF47-B015FBCB5716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linkClick r:id="rId3"/>
              </a:rPr>
              <a:t>BRK2247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2C5A7-1A3C-446E-A44C-DF2877072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65" y="1690688"/>
            <a:ext cx="657370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58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EC1E3F-CD3C-417D-9A8A-3288AC4E19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4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F404-D696-4C67-B16D-96DCD6C2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AI for </a:t>
            </a:r>
            <a:r>
              <a:rPr lang="fi-FI" dirty="0" err="1"/>
              <a:t>Customer</a:t>
            </a:r>
            <a:r>
              <a:rPr lang="fi-FI" dirty="0"/>
              <a:t> Service </a:t>
            </a:r>
            <a:r>
              <a:rPr lang="fi-FI" dirty="0" err="1"/>
              <a:t>Insights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9983E-0B3A-4CF8-87E2-6A897A06F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4" y="1538288"/>
            <a:ext cx="8530012" cy="4802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14FE37-39C3-4B14-850C-01E7039D7517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linkClick r:id="rId3"/>
              </a:rPr>
              <a:t>BRK2398</a:t>
            </a:r>
            <a:endParaRPr lang="fi-FI" dirty="0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EB78AE-DD77-4681-A253-FC686B7724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52" b="418"/>
          <a:stretch/>
        </p:blipFill>
        <p:spPr>
          <a:xfrm>
            <a:off x="6734175" y="2279293"/>
            <a:ext cx="5193421" cy="434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0FD2FB-2CB6-42B9-8E1D-70396321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84" y="1600236"/>
            <a:ext cx="8119274" cy="3858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13FA7-247E-40A7-8FCE-9104F151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Customer</a:t>
            </a:r>
            <a:r>
              <a:rPr lang="fi-FI" dirty="0"/>
              <a:t> Service Virtual </a:t>
            </a:r>
            <a:r>
              <a:rPr lang="fi-FI" dirty="0" err="1"/>
              <a:t>Agent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FBAC3-DA4E-464D-AA41-05093FF34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" t="7849" r="28770" b="-162"/>
          <a:stretch/>
        </p:blipFill>
        <p:spPr>
          <a:xfrm>
            <a:off x="3905274" y="4450881"/>
            <a:ext cx="3360420" cy="2242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6E77C-4FF3-4B12-BFBA-31661359EF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5" t="13931"/>
          <a:stretch/>
        </p:blipFill>
        <p:spPr>
          <a:xfrm>
            <a:off x="9065422" y="4450881"/>
            <a:ext cx="2639385" cy="2267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5DF2D-2298-4BF3-8F88-9C1120E20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37" y="1600236"/>
            <a:ext cx="2775788" cy="4623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9C0D1D-D195-4E73-B702-FF0C117742D2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linkClick r:id="rId6"/>
              </a:rPr>
              <a:t>BRK2398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1521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F2EB-5468-4A65-8748-A274DB5C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Omni-channel Engagement Hub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B9602-4F84-4598-87A0-D87E10BD6BB8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linkClick r:id="rId2"/>
              </a:rPr>
              <a:t>BRK2152</a:t>
            </a:r>
            <a:endParaRPr lang="fi-FI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D5026F-B4CD-47A4-9C6C-979920C31929}"/>
              </a:ext>
            </a:extLst>
          </p:cNvPr>
          <p:cNvSpPr/>
          <p:nvPr/>
        </p:nvSpPr>
        <p:spPr bwMode="auto">
          <a:xfrm>
            <a:off x="2122387" y="2118098"/>
            <a:ext cx="1960900" cy="3415999"/>
          </a:xfrm>
          <a:prstGeom prst="rect">
            <a:avLst/>
          </a:prstGeom>
          <a:solidFill>
            <a:srgbClr val="264178"/>
          </a:solidFill>
          <a:ln w="28575" cap="flat" cmpd="sng" algn="ctr">
            <a:noFill/>
            <a:prstDash val="solid"/>
            <a:headEnd type="none"/>
            <a:tailEnd type="none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2707" fontAlgn="base">
              <a:spcBef>
                <a:spcPct val="0"/>
              </a:spcBef>
              <a:spcAft>
                <a:spcPct val="0"/>
              </a:spcAft>
              <a:defRPr/>
            </a:pPr>
            <a:endParaRPr lang="en-IN" kern="0">
              <a:gradFill>
                <a:gsLst>
                  <a:gs pos="2655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5" name="Freeform 102">
            <a:extLst>
              <a:ext uri="{FF2B5EF4-FFF2-40B4-BE49-F238E27FC236}">
                <a16:creationId xmlns:a16="http://schemas.microsoft.com/office/drawing/2014/main" id="{BB9F15F9-EC20-46FC-B352-782838A263A7}"/>
              </a:ext>
            </a:extLst>
          </p:cNvPr>
          <p:cNvSpPr>
            <a:spLocks noEditPoints="1"/>
          </p:cNvSpPr>
          <p:nvPr/>
        </p:nvSpPr>
        <p:spPr bwMode="black">
          <a:xfrm>
            <a:off x="2330422" y="2386547"/>
            <a:ext cx="690071" cy="444216"/>
          </a:xfrm>
          <a:custGeom>
            <a:avLst/>
            <a:gdLst>
              <a:gd name="T0" fmla="*/ 350 w 3153"/>
              <a:gd name="T1" fmla="*/ 935 h 2031"/>
              <a:gd name="T2" fmla="*/ 788 w 3153"/>
              <a:gd name="T3" fmla="*/ 0 h 2031"/>
              <a:gd name="T4" fmla="*/ 2918 w 3153"/>
              <a:gd name="T5" fmla="*/ 1882 h 2031"/>
              <a:gd name="T6" fmla="*/ 2403 w 3153"/>
              <a:gd name="T7" fmla="*/ 1493 h 2031"/>
              <a:gd name="T8" fmla="*/ 2244 w 3153"/>
              <a:gd name="T9" fmla="*/ 1424 h 2031"/>
              <a:gd name="T10" fmla="*/ 2391 w 3153"/>
              <a:gd name="T11" fmla="*/ 1458 h 2031"/>
              <a:gd name="T12" fmla="*/ 1437 w 3153"/>
              <a:gd name="T13" fmla="*/ 1486 h 2031"/>
              <a:gd name="T14" fmla="*/ 1460 w 3153"/>
              <a:gd name="T15" fmla="*/ 1427 h 2031"/>
              <a:gd name="T16" fmla="*/ 1588 w 3153"/>
              <a:gd name="T17" fmla="*/ 1440 h 2031"/>
              <a:gd name="T18" fmla="*/ 1563 w 3153"/>
              <a:gd name="T19" fmla="*/ 1636 h 2031"/>
              <a:gd name="T20" fmla="*/ 1421 w 3153"/>
              <a:gd name="T21" fmla="*/ 1612 h 2031"/>
              <a:gd name="T22" fmla="*/ 1170 w 3153"/>
              <a:gd name="T23" fmla="*/ 1604 h 2031"/>
              <a:gd name="T24" fmla="*/ 1340 w 3153"/>
              <a:gd name="T25" fmla="*/ 1589 h 2031"/>
              <a:gd name="T26" fmla="*/ 1175 w 3153"/>
              <a:gd name="T27" fmla="*/ 1631 h 2031"/>
              <a:gd name="T28" fmla="*/ 1228 w 3153"/>
              <a:gd name="T29" fmla="*/ 1433 h 2031"/>
              <a:gd name="T30" fmla="*/ 1366 w 3153"/>
              <a:gd name="T31" fmla="*/ 1441 h 2031"/>
              <a:gd name="T32" fmla="*/ 916 w 3153"/>
              <a:gd name="T33" fmla="*/ 1607 h 2031"/>
              <a:gd name="T34" fmla="*/ 1099 w 3153"/>
              <a:gd name="T35" fmla="*/ 1564 h 2031"/>
              <a:gd name="T36" fmla="*/ 911 w 3153"/>
              <a:gd name="T37" fmla="*/ 1624 h 2031"/>
              <a:gd name="T38" fmla="*/ 832 w 3153"/>
              <a:gd name="T39" fmla="*/ 1503 h 2031"/>
              <a:gd name="T40" fmla="*/ 922 w 3153"/>
              <a:gd name="T41" fmla="*/ 1437 h 2031"/>
              <a:gd name="T42" fmla="*/ 999 w 3153"/>
              <a:gd name="T43" fmla="*/ 1440 h 2031"/>
              <a:gd name="T44" fmla="*/ 1143 w 3153"/>
              <a:gd name="T45" fmla="*/ 1436 h 2031"/>
              <a:gd name="T46" fmla="*/ 1113 w 3153"/>
              <a:gd name="T47" fmla="*/ 1496 h 2031"/>
              <a:gd name="T48" fmla="*/ 692 w 3153"/>
              <a:gd name="T49" fmla="*/ 1804 h 2031"/>
              <a:gd name="T50" fmla="*/ 574 w 3153"/>
              <a:gd name="T51" fmla="*/ 1739 h 2031"/>
              <a:gd name="T52" fmla="*/ 656 w 3153"/>
              <a:gd name="T53" fmla="*/ 1687 h 2031"/>
              <a:gd name="T54" fmla="*/ 823 w 3153"/>
              <a:gd name="T55" fmla="*/ 1619 h 2031"/>
              <a:gd name="T56" fmla="*/ 669 w 3153"/>
              <a:gd name="T57" fmla="*/ 1638 h 2031"/>
              <a:gd name="T58" fmla="*/ 713 w 3153"/>
              <a:gd name="T59" fmla="*/ 1551 h 2031"/>
              <a:gd name="T60" fmla="*/ 828 w 3153"/>
              <a:gd name="T61" fmla="*/ 1613 h 2031"/>
              <a:gd name="T62" fmla="*/ 1570 w 3153"/>
              <a:gd name="T63" fmla="*/ 1798 h 2031"/>
              <a:gd name="T64" fmla="*/ 850 w 3153"/>
              <a:gd name="T65" fmla="*/ 1803 h 2031"/>
              <a:gd name="T66" fmla="*/ 882 w 3153"/>
              <a:gd name="T67" fmla="*/ 1698 h 2031"/>
              <a:gd name="T68" fmla="*/ 1563 w 3153"/>
              <a:gd name="T69" fmla="*/ 1687 h 2031"/>
              <a:gd name="T70" fmla="*/ 1670 w 3153"/>
              <a:gd name="T71" fmla="*/ 1489 h 2031"/>
              <a:gd name="T72" fmla="*/ 1693 w 3153"/>
              <a:gd name="T73" fmla="*/ 1424 h 2031"/>
              <a:gd name="T74" fmla="*/ 1793 w 3153"/>
              <a:gd name="T75" fmla="*/ 1500 h 2031"/>
              <a:gd name="T76" fmla="*/ 1675 w 3153"/>
              <a:gd name="T77" fmla="*/ 1612 h 2031"/>
              <a:gd name="T78" fmla="*/ 1843 w 3153"/>
              <a:gd name="T79" fmla="*/ 1621 h 2031"/>
              <a:gd name="T80" fmla="*/ 1804 w 3153"/>
              <a:gd name="T81" fmla="*/ 1637 h 2031"/>
              <a:gd name="T82" fmla="*/ 1866 w 3153"/>
              <a:gd name="T83" fmla="*/ 1793 h 2031"/>
              <a:gd name="T84" fmla="*/ 1690 w 3153"/>
              <a:gd name="T85" fmla="*/ 1778 h 2031"/>
              <a:gd name="T86" fmla="*/ 1686 w 3153"/>
              <a:gd name="T87" fmla="*/ 1702 h 2031"/>
              <a:gd name="T88" fmla="*/ 1724 w 3153"/>
              <a:gd name="T89" fmla="*/ 1685 h 2031"/>
              <a:gd name="T90" fmla="*/ 1843 w 3153"/>
              <a:gd name="T91" fmla="*/ 1691 h 2031"/>
              <a:gd name="T92" fmla="*/ 2009 w 3153"/>
              <a:gd name="T93" fmla="*/ 1439 h 2031"/>
              <a:gd name="T94" fmla="*/ 2140 w 3153"/>
              <a:gd name="T95" fmla="*/ 1428 h 2031"/>
              <a:gd name="T96" fmla="*/ 2161 w 3153"/>
              <a:gd name="T97" fmla="*/ 1499 h 2031"/>
              <a:gd name="T98" fmla="*/ 2064 w 3153"/>
              <a:gd name="T99" fmla="*/ 1588 h 2031"/>
              <a:gd name="T100" fmla="*/ 2218 w 3153"/>
              <a:gd name="T101" fmla="*/ 1565 h 2031"/>
              <a:gd name="T102" fmla="*/ 2225 w 3153"/>
              <a:gd name="T103" fmla="*/ 1634 h 2031"/>
              <a:gd name="T104" fmla="*/ 2319 w 3153"/>
              <a:gd name="T105" fmla="*/ 1790 h 2031"/>
              <a:gd name="T106" fmla="*/ 2131 w 3153"/>
              <a:gd name="T107" fmla="*/ 1770 h 2031"/>
              <a:gd name="T108" fmla="*/ 2145 w 3153"/>
              <a:gd name="T109" fmla="*/ 1683 h 2031"/>
              <a:gd name="T110" fmla="*/ 2340 w 3153"/>
              <a:gd name="T111" fmla="*/ 1624 h 2031"/>
              <a:gd name="T112" fmla="*/ 2463 w 3153"/>
              <a:gd name="T113" fmla="*/ 1564 h 2031"/>
              <a:gd name="T114" fmla="*/ 2434 w 3153"/>
              <a:gd name="T115" fmla="*/ 1636 h 2031"/>
              <a:gd name="T116" fmla="*/ 2415 w 3153"/>
              <a:gd name="T117" fmla="*/ 1769 h 2031"/>
              <a:gd name="T118" fmla="*/ 2500 w 3153"/>
              <a:gd name="T119" fmla="*/ 1683 h 2031"/>
              <a:gd name="T120" fmla="*/ 2605 w 3153"/>
              <a:gd name="T121" fmla="*/ 1791 h 2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53" h="2031">
                <a:moveTo>
                  <a:pt x="448" y="830"/>
                </a:moveTo>
                <a:cubicBezTo>
                  <a:pt x="368" y="755"/>
                  <a:pt x="368" y="615"/>
                  <a:pt x="448" y="539"/>
                </a:cubicBezTo>
                <a:cubicBezTo>
                  <a:pt x="393" y="549"/>
                  <a:pt x="339" y="610"/>
                  <a:pt x="339" y="685"/>
                </a:cubicBezTo>
                <a:cubicBezTo>
                  <a:pt x="339" y="759"/>
                  <a:pt x="393" y="820"/>
                  <a:pt x="448" y="830"/>
                </a:cubicBezTo>
                <a:close/>
                <a:moveTo>
                  <a:pt x="2814" y="685"/>
                </a:moveTo>
                <a:cubicBezTo>
                  <a:pt x="2815" y="610"/>
                  <a:pt x="2761" y="549"/>
                  <a:pt x="2706" y="539"/>
                </a:cubicBezTo>
                <a:cubicBezTo>
                  <a:pt x="2786" y="615"/>
                  <a:pt x="2786" y="755"/>
                  <a:pt x="2706" y="830"/>
                </a:cubicBezTo>
                <a:cubicBezTo>
                  <a:pt x="2761" y="820"/>
                  <a:pt x="2815" y="759"/>
                  <a:pt x="2814" y="685"/>
                </a:cubicBezTo>
                <a:close/>
                <a:moveTo>
                  <a:pt x="2804" y="935"/>
                </a:moveTo>
                <a:cubicBezTo>
                  <a:pt x="2886" y="904"/>
                  <a:pt x="2970" y="808"/>
                  <a:pt x="2969" y="685"/>
                </a:cubicBezTo>
                <a:cubicBezTo>
                  <a:pt x="2970" y="561"/>
                  <a:pt x="2886" y="465"/>
                  <a:pt x="2804" y="434"/>
                </a:cubicBezTo>
                <a:cubicBezTo>
                  <a:pt x="2871" y="501"/>
                  <a:pt x="2915" y="591"/>
                  <a:pt x="2914" y="685"/>
                </a:cubicBezTo>
                <a:cubicBezTo>
                  <a:pt x="2915" y="778"/>
                  <a:pt x="2871" y="868"/>
                  <a:pt x="2804" y="935"/>
                </a:cubicBezTo>
                <a:close/>
                <a:moveTo>
                  <a:pt x="350" y="935"/>
                </a:moveTo>
                <a:cubicBezTo>
                  <a:pt x="282" y="868"/>
                  <a:pt x="239" y="778"/>
                  <a:pt x="239" y="685"/>
                </a:cubicBezTo>
                <a:cubicBezTo>
                  <a:pt x="239" y="591"/>
                  <a:pt x="282" y="501"/>
                  <a:pt x="350" y="434"/>
                </a:cubicBezTo>
                <a:cubicBezTo>
                  <a:pt x="267" y="465"/>
                  <a:pt x="183" y="561"/>
                  <a:pt x="184" y="685"/>
                </a:cubicBezTo>
                <a:cubicBezTo>
                  <a:pt x="183" y="808"/>
                  <a:pt x="267" y="904"/>
                  <a:pt x="350" y="935"/>
                </a:cubicBezTo>
                <a:close/>
                <a:moveTo>
                  <a:pt x="2877" y="1804"/>
                </a:moveTo>
                <a:cubicBezTo>
                  <a:pt x="2844" y="1765"/>
                  <a:pt x="2811" y="1726"/>
                  <a:pt x="2778" y="1687"/>
                </a:cubicBezTo>
                <a:cubicBezTo>
                  <a:pt x="2705" y="1601"/>
                  <a:pt x="2633" y="1516"/>
                  <a:pt x="2560" y="1430"/>
                </a:cubicBezTo>
                <a:cubicBezTo>
                  <a:pt x="2557" y="1426"/>
                  <a:pt x="2553" y="1421"/>
                  <a:pt x="2549" y="1417"/>
                </a:cubicBezTo>
                <a:cubicBezTo>
                  <a:pt x="2534" y="1399"/>
                  <a:pt x="2511" y="1389"/>
                  <a:pt x="2489" y="1381"/>
                </a:cubicBezTo>
                <a:cubicBezTo>
                  <a:pt x="2466" y="1373"/>
                  <a:pt x="2441" y="1368"/>
                  <a:pt x="2416" y="1367"/>
                </a:cubicBezTo>
                <a:cubicBezTo>
                  <a:pt x="2503" y="1344"/>
                  <a:pt x="2567" y="1266"/>
                  <a:pt x="2567" y="1172"/>
                </a:cubicBezTo>
                <a:cubicBezTo>
                  <a:pt x="2567" y="202"/>
                  <a:pt x="2567" y="202"/>
                  <a:pt x="2567" y="202"/>
                </a:cubicBezTo>
                <a:cubicBezTo>
                  <a:pt x="2567" y="90"/>
                  <a:pt x="2476" y="0"/>
                  <a:pt x="2365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677" y="0"/>
                  <a:pt x="586" y="90"/>
                  <a:pt x="586" y="202"/>
                </a:cubicBezTo>
                <a:cubicBezTo>
                  <a:pt x="586" y="1172"/>
                  <a:pt x="586" y="1172"/>
                  <a:pt x="586" y="1172"/>
                </a:cubicBezTo>
                <a:cubicBezTo>
                  <a:pt x="586" y="1266"/>
                  <a:pt x="651" y="1345"/>
                  <a:pt x="738" y="1368"/>
                </a:cubicBezTo>
                <a:cubicBezTo>
                  <a:pt x="689" y="1370"/>
                  <a:pt x="633" y="1388"/>
                  <a:pt x="600" y="1426"/>
                </a:cubicBezTo>
                <a:cubicBezTo>
                  <a:pt x="575" y="1457"/>
                  <a:pt x="549" y="1487"/>
                  <a:pt x="524" y="1518"/>
                </a:cubicBezTo>
                <a:cubicBezTo>
                  <a:pt x="446" y="1610"/>
                  <a:pt x="368" y="1703"/>
                  <a:pt x="290" y="1796"/>
                </a:cubicBezTo>
                <a:cubicBezTo>
                  <a:pt x="271" y="1819"/>
                  <a:pt x="235" y="1852"/>
                  <a:pt x="235" y="1884"/>
                </a:cubicBezTo>
                <a:cubicBezTo>
                  <a:pt x="235" y="1971"/>
                  <a:pt x="235" y="1971"/>
                  <a:pt x="235" y="1971"/>
                </a:cubicBezTo>
                <a:cubicBezTo>
                  <a:pt x="236" y="1982"/>
                  <a:pt x="238" y="1993"/>
                  <a:pt x="244" y="2002"/>
                </a:cubicBezTo>
                <a:cubicBezTo>
                  <a:pt x="264" y="2030"/>
                  <a:pt x="304" y="2031"/>
                  <a:pt x="336" y="2031"/>
                </a:cubicBezTo>
                <a:cubicBezTo>
                  <a:pt x="380" y="2031"/>
                  <a:pt x="2688" y="2031"/>
                  <a:pt x="2758" y="2031"/>
                </a:cubicBezTo>
                <a:cubicBezTo>
                  <a:pt x="2792" y="2031"/>
                  <a:pt x="2831" y="2027"/>
                  <a:pt x="2865" y="2020"/>
                </a:cubicBezTo>
                <a:cubicBezTo>
                  <a:pt x="2888" y="2016"/>
                  <a:pt x="2915" y="2003"/>
                  <a:pt x="2918" y="1976"/>
                </a:cubicBezTo>
                <a:cubicBezTo>
                  <a:pt x="2918" y="1882"/>
                  <a:pt x="2918" y="1882"/>
                  <a:pt x="2918" y="1882"/>
                </a:cubicBezTo>
                <a:cubicBezTo>
                  <a:pt x="2921" y="1861"/>
                  <a:pt x="2909" y="1841"/>
                  <a:pt x="2896" y="1826"/>
                </a:cubicBezTo>
                <a:cubicBezTo>
                  <a:pt x="2889" y="1818"/>
                  <a:pt x="2883" y="1811"/>
                  <a:pt x="2877" y="1804"/>
                </a:cubicBezTo>
                <a:close/>
                <a:moveTo>
                  <a:pt x="705" y="1159"/>
                </a:moveTo>
                <a:cubicBezTo>
                  <a:pt x="705" y="215"/>
                  <a:pt x="705" y="215"/>
                  <a:pt x="705" y="215"/>
                </a:cubicBezTo>
                <a:cubicBezTo>
                  <a:pt x="705" y="157"/>
                  <a:pt x="752" y="111"/>
                  <a:pt x="809" y="111"/>
                </a:cubicBezTo>
                <a:cubicBezTo>
                  <a:pt x="2344" y="111"/>
                  <a:pt x="2344" y="111"/>
                  <a:pt x="2344" y="111"/>
                </a:cubicBezTo>
                <a:cubicBezTo>
                  <a:pt x="2401" y="111"/>
                  <a:pt x="2448" y="157"/>
                  <a:pt x="2448" y="215"/>
                </a:cubicBezTo>
                <a:cubicBezTo>
                  <a:pt x="2448" y="1159"/>
                  <a:pt x="2448" y="1159"/>
                  <a:pt x="2448" y="1159"/>
                </a:cubicBezTo>
                <a:cubicBezTo>
                  <a:pt x="2448" y="1216"/>
                  <a:pt x="2401" y="1263"/>
                  <a:pt x="2344" y="1263"/>
                </a:cubicBezTo>
                <a:cubicBezTo>
                  <a:pt x="809" y="1263"/>
                  <a:pt x="809" y="1263"/>
                  <a:pt x="809" y="1263"/>
                </a:cubicBezTo>
                <a:cubicBezTo>
                  <a:pt x="752" y="1263"/>
                  <a:pt x="705" y="1216"/>
                  <a:pt x="705" y="1159"/>
                </a:cubicBezTo>
                <a:close/>
                <a:moveTo>
                  <a:pt x="2407" y="1487"/>
                </a:moveTo>
                <a:cubicBezTo>
                  <a:pt x="2407" y="1489"/>
                  <a:pt x="2406" y="1491"/>
                  <a:pt x="2404" y="1493"/>
                </a:cubicBezTo>
                <a:cubicBezTo>
                  <a:pt x="2404" y="1493"/>
                  <a:pt x="2403" y="1493"/>
                  <a:pt x="2403" y="1493"/>
                </a:cubicBezTo>
                <a:cubicBezTo>
                  <a:pt x="2403" y="1493"/>
                  <a:pt x="2403" y="1493"/>
                  <a:pt x="2403" y="1493"/>
                </a:cubicBezTo>
                <a:cubicBezTo>
                  <a:pt x="2403" y="1494"/>
                  <a:pt x="2403" y="1494"/>
                  <a:pt x="2402" y="1494"/>
                </a:cubicBezTo>
                <a:cubicBezTo>
                  <a:pt x="2402" y="1494"/>
                  <a:pt x="2402" y="1494"/>
                  <a:pt x="2401" y="1495"/>
                </a:cubicBezTo>
                <a:cubicBezTo>
                  <a:pt x="2401" y="1495"/>
                  <a:pt x="2400" y="1495"/>
                  <a:pt x="2400" y="1496"/>
                </a:cubicBezTo>
                <a:cubicBezTo>
                  <a:pt x="2399" y="1496"/>
                  <a:pt x="2399" y="1496"/>
                  <a:pt x="2398" y="1496"/>
                </a:cubicBezTo>
                <a:cubicBezTo>
                  <a:pt x="2388" y="1501"/>
                  <a:pt x="2374" y="1500"/>
                  <a:pt x="2362" y="1500"/>
                </a:cubicBezTo>
                <a:cubicBezTo>
                  <a:pt x="2304" y="1500"/>
                  <a:pt x="2304" y="1500"/>
                  <a:pt x="2304" y="1500"/>
                </a:cubicBezTo>
                <a:cubicBezTo>
                  <a:pt x="2293" y="1500"/>
                  <a:pt x="2281" y="1498"/>
                  <a:pt x="2271" y="1493"/>
                </a:cubicBezTo>
                <a:cubicBezTo>
                  <a:pt x="2267" y="1491"/>
                  <a:pt x="2263" y="1489"/>
                  <a:pt x="2260" y="1487"/>
                </a:cubicBezTo>
                <a:cubicBezTo>
                  <a:pt x="2257" y="1484"/>
                  <a:pt x="2254" y="1482"/>
                  <a:pt x="2252" y="1479"/>
                </a:cubicBezTo>
                <a:cubicBezTo>
                  <a:pt x="2250" y="1474"/>
                  <a:pt x="2250" y="1474"/>
                  <a:pt x="2250" y="1474"/>
                </a:cubicBezTo>
                <a:cubicBezTo>
                  <a:pt x="2244" y="1463"/>
                  <a:pt x="2236" y="1453"/>
                  <a:pt x="2231" y="1441"/>
                </a:cubicBezTo>
                <a:cubicBezTo>
                  <a:pt x="2227" y="1433"/>
                  <a:pt x="2231" y="1429"/>
                  <a:pt x="2238" y="1426"/>
                </a:cubicBezTo>
                <a:cubicBezTo>
                  <a:pt x="2240" y="1425"/>
                  <a:pt x="2242" y="1424"/>
                  <a:pt x="2244" y="1424"/>
                </a:cubicBezTo>
                <a:cubicBezTo>
                  <a:pt x="2248" y="1423"/>
                  <a:pt x="2253" y="1422"/>
                  <a:pt x="2258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82" y="1422"/>
                  <a:pt x="2297" y="1422"/>
                  <a:pt x="2312" y="1422"/>
                </a:cubicBezTo>
                <a:cubicBezTo>
                  <a:pt x="2313" y="1422"/>
                  <a:pt x="2313" y="1422"/>
                  <a:pt x="2313" y="1422"/>
                </a:cubicBezTo>
                <a:cubicBezTo>
                  <a:pt x="2328" y="1422"/>
                  <a:pt x="2328" y="1422"/>
                  <a:pt x="2328" y="1422"/>
                </a:cubicBezTo>
                <a:cubicBezTo>
                  <a:pt x="2333" y="1422"/>
                  <a:pt x="2339" y="1422"/>
                  <a:pt x="2344" y="1423"/>
                </a:cubicBezTo>
                <a:cubicBezTo>
                  <a:pt x="2347" y="1424"/>
                  <a:pt x="2351" y="1425"/>
                  <a:pt x="2354" y="1426"/>
                </a:cubicBezTo>
                <a:cubicBezTo>
                  <a:pt x="2355" y="1426"/>
                  <a:pt x="2355" y="1426"/>
                  <a:pt x="2356" y="1426"/>
                </a:cubicBezTo>
                <a:cubicBezTo>
                  <a:pt x="2356" y="1427"/>
                  <a:pt x="2356" y="1427"/>
                  <a:pt x="2357" y="1427"/>
                </a:cubicBezTo>
                <a:cubicBezTo>
                  <a:pt x="2357" y="1427"/>
                  <a:pt x="2358" y="1427"/>
                  <a:pt x="2358" y="1427"/>
                </a:cubicBezTo>
                <a:cubicBezTo>
                  <a:pt x="2363" y="1429"/>
                  <a:pt x="2367" y="1431"/>
                  <a:pt x="2371" y="1433"/>
                </a:cubicBezTo>
                <a:cubicBezTo>
                  <a:pt x="2374" y="1436"/>
                  <a:pt x="2377" y="1438"/>
                  <a:pt x="2379" y="1441"/>
                </a:cubicBezTo>
                <a:cubicBezTo>
                  <a:pt x="2391" y="1458"/>
                  <a:pt x="2391" y="1458"/>
                  <a:pt x="2391" y="1458"/>
                </a:cubicBezTo>
                <a:cubicBezTo>
                  <a:pt x="2394" y="1463"/>
                  <a:pt x="2401" y="1471"/>
                  <a:pt x="2404" y="1478"/>
                </a:cubicBezTo>
                <a:cubicBezTo>
                  <a:pt x="2404" y="1478"/>
                  <a:pt x="2404" y="1478"/>
                  <a:pt x="2404" y="1478"/>
                </a:cubicBezTo>
                <a:cubicBezTo>
                  <a:pt x="2406" y="1481"/>
                  <a:pt x="2407" y="1484"/>
                  <a:pt x="2407" y="1487"/>
                </a:cubicBezTo>
                <a:close/>
                <a:moveTo>
                  <a:pt x="1589" y="1480"/>
                </a:moveTo>
                <a:cubicBezTo>
                  <a:pt x="1589" y="1483"/>
                  <a:pt x="1588" y="1485"/>
                  <a:pt x="1587" y="1487"/>
                </a:cubicBezTo>
                <a:cubicBezTo>
                  <a:pt x="1576" y="1507"/>
                  <a:pt x="1525" y="1502"/>
                  <a:pt x="1507" y="1502"/>
                </a:cubicBezTo>
                <a:cubicBezTo>
                  <a:pt x="1496" y="1502"/>
                  <a:pt x="1485" y="1502"/>
                  <a:pt x="1474" y="1502"/>
                </a:cubicBezTo>
                <a:cubicBezTo>
                  <a:pt x="1464" y="1502"/>
                  <a:pt x="1451" y="1500"/>
                  <a:pt x="1442" y="1493"/>
                </a:cubicBezTo>
                <a:cubicBezTo>
                  <a:pt x="1442" y="1493"/>
                  <a:pt x="1441" y="1492"/>
                  <a:pt x="1441" y="1492"/>
                </a:cubicBezTo>
                <a:cubicBezTo>
                  <a:pt x="1441" y="1492"/>
                  <a:pt x="1440" y="1491"/>
                  <a:pt x="1440" y="1491"/>
                </a:cubicBezTo>
                <a:cubicBezTo>
                  <a:pt x="1439" y="1490"/>
                  <a:pt x="1439" y="1490"/>
                  <a:pt x="1439" y="1489"/>
                </a:cubicBezTo>
                <a:cubicBezTo>
                  <a:pt x="1439" y="1489"/>
                  <a:pt x="1439" y="1489"/>
                  <a:pt x="1438" y="1489"/>
                </a:cubicBezTo>
                <a:cubicBezTo>
                  <a:pt x="1438" y="1489"/>
                  <a:pt x="1438" y="1489"/>
                  <a:pt x="1438" y="1489"/>
                </a:cubicBezTo>
                <a:cubicBezTo>
                  <a:pt x="1438" y="1488"/>
                  <a:pt x="1437" y="1487"/>
                  <a:pt x="1437" y="1486"/>
                </a:cubicBezTo>
                <a:cubicBezTo>
                  <a:pt x="1436" y="1484"/>
                  <a:pt x="1436" y="1483"/>
                  <a:pt x="1436" y="1481"/>
                </a:cubicBezTo>
                <a:cubicBezTo>
                  <a:pt x="1436" y="1479"/>
                  <a:pt x="1436" y="1479"/>
                  <a:pt x="1436" y="1479"/>
                </a:cubicBezTo>
                <a:cubicBezTo>
                  <a:pt x="1437" y="1477"/>
                  <a:pt x="1437" y="1474"/>
                  <a:pt x="1437" y="1472"/>
                </a:cubicBezTo>
                <a:cubicBezTo>
                  <a:pt x="1437" y="1471"/>
                  <a:pt x="1437" y="1471"/>
                  <a:pt x="1437" y="1471"/>
                </a:cubicBezTo>
                <a:cubicBezTo>
                  <a:pt x="1438" y="1463"/>
                  <a:pt x="1438" y="1454"/>
                  <a:pt x="1440" y="1446"/>
                </a:cubicBezTo>
                <a:cubicBezTo>
                  <a:pt x="1440" y="1443"/>
                  <a:pt x="1440" y="1443"/>
                  <a:pt x="1440" y="1443"/>
                </a:cubicBezTo>
                <a:cubicBezTo>
                  <a:pt x="1441" y="1441"/>
                  <a:pt x="1442" y="1438"/>
                  <a:pt x="1444" y="1436"/>
                </a:cubicBezTo>
                <a:cubicBezTo>
                  <a:pt x="1446" y="1434"/>
                  <a:pt x="1448" y="1433"/>
                  <a:pt x="1450" y="1431"/>
                </a:cubicBezTo>
                <a:cubicBezTo>
                  <a:pt x="1450" y="1431"/>
                  <a:pt x="1450" y="1431"/>
                  <a:pt x="1450" y="1431"/>
                </a:cubicBezTo>
                <a:cubicBezTo>
                  <a:pt x="1451" y="1431"/>
                  <a:pt x="1451" y="1430"/>
                  <a:pt x="1452" y="1430"/>
                </a:cubicBezTo>
                <a:cubicBezTo>
                  <a:pt x="1452" y="1430"/>
                  <a:pt x="1453" y="1430"/>
                  <a:pt x="1453" y="1429"/>
                </a:cubicBezTo>
                <a:cubicBezTo>
                  <a:pt x="1453" y="1429"/>
                  <a:pt x="1454" y="1429"/>
                  <a:pt x="1454" y="1429"/>
                </a:cubicBezTo>
                <a:cubicBezTo>
                  <a:pt x="1455" y="1428"/>
                  <a:pt x="1457" y="1428"/>
                  <a:pt x="1458" y="1427"/>
                </a:cubicBezTo>
                <a:cubicBezTo>
                  <a:pt x="1459" y="1427"/>
                  <a:pt x="1459" y="1427"/>
                  <a:pt x="1460" y="1427"/>
                </a:cubicBezTo>
                <a:cubicBezTo>
                  <a:pt x="1461" y="1426"/>
                  <a:pt x="1463" y="1426"/>
                  <a:pt x="1464" y="1426"/>
                </a:cubicBezTo>
                <a:cubicBezTo>
                  <a:pt x="1465" y="1426"/>
                  <a:pt x="1465" y="1425"/>
                  <a:pt x="1466" y="1425"/>
                </a:cubicBezTo>
                <a:cubicBezTo>
                  <a:pt x="1466" y="1425"/>
                  <a:pt x="1466" y="1425"/>
                  <a:pt x="1466" y="1425"/>
                </a:cubicBezTo>
                <a:cubicBezTo>
                  <a:pt x="1467" y="1425"/>
                  <a:pt x="1468" y="1425"/>
                  <a:pt x="1468" y="1425"/>
                </a:cubicBezTo>
                <a:cubicBezTo>
                  <a:pt x="1472" y="1424"/>
                  <a:pt x="1476" y="1424"/>
                  <a:pt x="1480" y="1424"/>
                </a:cubicBezTo>
                <a:cubicBezTo>
                  <a:pt x="1483" y="1424"/>
                  <a:pt x="1483" y="1424"/>
                  <a:pt x="1483" y="1424"/>
                </a:cubicBezTo>
                <a:cubicBezTo>
                  <a:pt x="1487" y="1424"/>
                  <a:pt x="1492" y="1424"/>
                  <a:pt x="1496" y="1424"/>
                </a:cubicBezTo>
                <a:cubicBezTo>
                  <a:pt x="1550" y="1424"/>
                  <a:pt x="1550" y="1424"/>
                  <a:pt x="1550" y="1424"/>
                </a:cubicBezTo>
                <a:cubicBezTo>
                  <a:pt x="1551" y="1424"/>
                  <a:pt x="1552" y="1424"/>
                  <a:pt x="1554" y="1424"/>
                </a:cubicBezTo>
                <a:cubicBezTo>
                  <a:pt x="1554" y="1424"/>
                  <a:pt x="1555" y="1424"/>
                  <a:pt x="1555" y="1424"/>
                </a:cubicBezTo>
                <a:cubicBezTo>
                  <a:pt x="1556" y="1424"/>
                  <a:pt x="1558" y="1424"/>
                  <a:pt x="1559" y="1424"/>
                </a:cubicBezTo>
                <a:cubicBezTo>
                  <a:pt x="1570" y="1425"/>
                  <a:pt x="1582" y="1428"/>
                  <a:pt x="1586" y="1438"/>
                </a:cubicBezTo>
                <a:cubicBezTo>
                  <a:pt x="1587" y="1438"/>
                  <a:pt x="1587" y="1439"/>
                  <a:pt x="1587" y="1440"/>
                </a:cubicBezTo>
                <a:cubicBezTo>
                  <a:pt x="1588" y="1440"/>
                  <a:pt x="1588" y="1440"/>
                  <a:pt x="1588" y="1440"/>
                </a:cubicBezTo>
                <a:cubicBezTo>
                  <a:pt x="1591" y="1452"/>
                  <a:pt x="1588" y="1466"/>
                  <a:pt x="1589" y="1478"/>
                </a:cubicBezTo>
                <a:lnTo>
                  <a:pt x="1589" y="1480"/>
                </a:lnTo>
                <a:close/>
                <a:moveTo>
                  <a:pt x="1511" y="1543"/>
                </a:moveTo>
                <a:cubicBezTo>
                  <a:pt x="1531" y="1543"/>
                  <a:pt x="1577" y="1537"/>
                  <a:pt x="1588" y="1559"/>
                </a:cubicBezTo>
                <a:cubicBezTo>
                  <a:pt x="1589" y="1561"/>
                  <a:pt x="1590" y="1563"/>
                  <a:pt x="1590" y="1566"/>
                </a:cubicBezTo>
                <a:cubicBezTo>
                  <a:pt x="1590" y="1589"/>
                  <a:pt x="1590" y="1589"/>
                  <a:pt x="1590" y="1589"/>
                </a:cubicBezTo>
                <a:cubicBezTo>
                  <a:pt x="1590" y="1595"/>
                  <a:pt x="1590" y="1602"/>
                  <a:pt x="1590" y="1609"/>
                </a:cubicBezTo>
                <a:cubicBezTo>
                  <a:pt x="1590" y="1609"/>
                  <a:pt x="1590" y="1609"/>
                  <a:pt x="1590" y="1609"/>
                </a:cubicBezTo>
                <a:cubicBezTo>
                  <a:pt x="1590" y="1612"/>
                  <a:pt x="1590" y="1612"/>
                  <a:pt x="1590" y="1612"/>
                </a:cubicBezTo>
                <a:cubicBezTo>
                  <a:pt x="1590" y="1615"/>
                  <a:pt x="1589" y="1619"/>
                  <a:pt x="1587" y="1622"/>
                </a:cubicBezTo>
                <a:cubicBezTo>
                  <a:pt x="1587" y="1622"/>
                  <a:pt x="1586" y="1623"/>
                  <a:pt x="1586" y="1623"/>
                </a:cubicBezTo>
                <a:cubicBezTo>
                  <a:pt x="1585" y="1624"/>
                  <a:pt x="1584" y="1625"/>
                  <a:pt x="1583" y="1626"/>
                </a:cubicBezTo>
                <a:cubicBezTo>
                  <a:pt x="1583" y="1626"/>
                  <a:pt x="1583" y="1626"/>
                  <a:pt x="1583" y="1626"/>
                </a:cubicBezTo>
                <a:cubicBezTo>
                  <a:pt x="1578" y="1631"/>
                  <a:pt x="1571" y="1634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0" y="1637"/>
                  <a:pt x="1558" y="1637"/>
                  <a:pt x="1556" y="1637"/>
                </a:cubicBezTo>
                <a:cubicBezTo>
                  <a:pt x="1555" y="1637"/>
                  <a:pt x="1554" y="1637"/>
                  <a:pt x="1554" y="1638"/>
                </a:cubicBezTo>
                <a:cubicBezTo>
                  <a:pt x="1551" y="1638"/>
                  <a:pt x="1548" y="1638"/>
                  <a:pt x="1546" y="1638"/>
                </a:cubicBezTo>
                <a:cubicBezTo>
                  <a:pt x="1546" y="1638"/>
                  <a:pt x="1546" y="1638"/>
                  <a:pt x="1546" y="1638"/>
                </a:cubicBezTo>
                <a:cubicBezTo>
                  <a:pt x="1463" y="1638"/>
                  <a:pt x="1463" y="1638"/>
                  <a:pt x="1463" y="1638"/>
                </a:cubicBezTo>
                <a:cubicBezTo>
                  <a:pt x="1453" y="1638"/>
                  <a:pt x="1441" y="1636"/>
                  <a:pt x="1432" y="1631"/>
                </a:cubicBezTo>
                <a:cubicBezTo>
                  <a:pt x="1432" y="1631"/>
                  <a:pt x="1432" y="1631"/>
                  <a:pt x="1432" y="1631"/>
                </a:cubicBezTo>
                <a:cubicBezTo>
                  <a:pt x="1432" y="1631"/>
                  <a:pt x="1432" y="1630"/>
                  <a:pt x="1432" y="1630"/>
                </a:cubicBezTo>
                <a:cubicBezTo>
                  <a:pt x="1431" y="1629"/>
                  <a:pt x="1429" y="1628"/>
                  <a:pt x="1427" y="1627"/>
                </a:cubicBezTo>
                <a:cubicBezTo>
                  <a:pt x="1426" y="1626"/>
                  <a:pt x="1425" y="1624"/>
                  <a:pt x="1424" y="1623"/>
                </a:cubicBezTo>
                <a:cubicBezTo>
                  <a:pt x="1424" y="1623"/>
                  <a:pt x="1424" y="1623"/>
                  <a:pt x="1424" y="1622"/>
                </a:cubicBezTo>
                <a:cubicBezTo>
                  <a:pt x="1422" y="1619"/>
                  <a:pt x="1421" y="1616"/>
                  <a:pt x="1421" y="1612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4" y="1593"/>
                  <a:pt x="1425" y="1580"/>
                  <a:pt x="1427" y="1567"/>
                </a:cubicBezTo>
                <a:cubicBezTo>
                  <a:pt x="1427" y="1566"/>
                  <a:pt x="1427" y="1566"/>
                  <a:pt x="1427" y="1566"/>
                </a:cubicBezTo>
                <a:cubicBezTo>
                  <a:pt x="1427" y="1566"/>
                  <a:pt x="1427" y="1566"/>
                  <a:pt x="1427" y="1565"/>
                </a:cubicBezTo>
                <a:cubicBezTo>
                  <a:pt x="1432" y="1536"/>
                  <a:pt x="1490" y="1543"/>
                  <a:pt x="1511" y="1543"/>
                </a:cubicBezTo>
                <a:close/>
                <a:moveTo>
                  <a:pt x="1175" y="1631"/>
                </a:moveTo>
                <a:cubicBezTo>
                  <a:pt x="1173" y="1630"/>
                  <a:pt x="1172" y="1629"/>
                  <a:pt x="1170" y="1627"/>
                </a:cubicBezTo>
                <a:cubicBezTo>
                  <a:pt x="1169" y="1626"/>
                  <a:pt x="1169" y="1625"/>
                  <a:pt x="1168" y="1624"/>
                </a:cubicBezTo>
                <a:cubicBezTo>
                  <a:pt x="1168" y="1623"/>
                  <a:pt x="1168" y="1623"/>
                  <a:pt x="1168" y="1623"/>
                </a:cubicBezTo>
                <a:cubicBezTo>
                  <a:pt x="1166" y="1620"/>
                  <a:pt x="1166" y="1616"/>
                  <a:pt x="1167" y="1613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6"/>
                  <a:pt x="1169" y="1605"/>
                  <a:pt x="1170" y="1604"/>
                </a:cubicBezTo>
                <a:cubicBezTo>
                  <a:pt x="1181" y="1567"/>
                  <a:pt x="1181" y="1567"/>
                  <a:pt x="1181" y="1567"/>
                </a:cubicBezTo>
                <a:cubicBezTo>
                  <a:pt x="1181" y="1566"/>
                  <a:pt x="1181" y="1566"/>
                  <a:pt x="1182" y="1565"/>
                </a:cubicBezTo>
                <a:cubicBezTo>
                  <a:pt x="1193" y="1537"/>
                  <a:pt x="1244" y="1543"/>
                  <a:pt x="1268" y="1543"/>
                </a:cubicBezTo>
                <a:cubicBezTo>
                  <a:pt x="1278" y="1543"/>
                  <a:pt x="1297" y="1542"/>
                  <a:pt x="1314" y="1543"/>
                </a:cubicBezTo>
                <a:cubicBezTo>
                  <a:pt x="1317" y="1544"/>
                  <a:pt x="1320" y="1544"/>
                  <a:pt x="1323" y="1545"/>
                </a:cubicBezTo>
                <a:cubicBezTo>
                  <a:pt x="1323" y="1545"/>
                  <a:pt x="1323" y="1545"/>
                  <a:pt x="1324" y="1545"/>
                </a:cubicBezTo>
                <a:cubicBezTo>
                  <a:pt x="1332" y="1547"/>
                  <a:pt x="1339" y="1551"/>
                  <a:pt x="1342" y="1556"/>
                </a:cubicBezTo>
                <a:cubicBezTo>
                  <a:pt x="1342" y="1557"/>
                  <a:pt x="1342" y="1557"/>
                  <a:pt x="1343" y="1557"/>
                </a:cubicBezTo>
                <a:cubicBezTo>
                  <a:pt x="1343" y="1558"/>
                  <a:pt x="1343" y="1558"/>
                  <a:pt x="1343" y="1558"/>
                </a:cubicBezTo>
                <a:cubicBezTo>
                  <a:pt x="1343" y="1558"/>
                  <a:pt x="1343" y="1559"/>
                  <a:pt x="1343" y="1559"/>
                </a:cubicBezTo>
                <a:cubicBezTo>
                  <a:pt x="1344" y="1561"/>
                  <a:pt x="1345" y="1564"/>
                  <a:pt x="1344" y="1567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3" y="1576"/>
                  <a:pt x="1341" y="1583"/>
                  <a:pt x="1340" y="1589"/>
                </a:cubicBezTo>
                <a:cubicBezTo>
                  <a:pt x="1336" y="1612"/>
                  <a:pt x="1336" y="1612"/>
                  <a:pt x="1336" y="1612"/>
                </a:cubicBezTo>
                <a:cubicBezTo>
                  <a:pt x="1336" y="1616"/>
                  <a:pt x="1334" y="1619"/>
                  <a:pt x="1331" y="1622"/>
                </a:cubicBezTo>
                <a:cubicBezTo>
                  <a:pt x="1331" y="1623"/>
                  <a:pt x="1330" y="1623"/>
                  <a:pt x="1330" y="1623"/>
                </a:cubicBezTo>
                <a:cubicBezTo>
                  <a:pt x="1330" y="1624"/>
                  <a:pt x="1329" y="1624"/>
                  <a:pt x="1329" y="1624"/>
                </a:cubicBezTo>
                <a:cubicBezTo>
                  <a:pt x="1328" y="1625"/>
                  <a:pt x="1327" y="1626"/>
                  <a:pt x="1326" y="1627"/>
                </a:cubicBezTo>
                <a:cubicBezTo>
                  <a:pt x="1320" y="1632"/>
                  <a:pt x="1312" y="1635"/>
                  <a:pt x="1305" y="1636"/>
                </a:cubicBezTo>
                <a:cubicBezTo>
                  <a:pt x="1305" y="1637"/>
                  <a:pt x="1305" y="1637"/>
                  <a:pt x="1305" y="1637"/>
                </a:cubicBezTo>
                <a:cubicBezTo>
                  <a:pt x="1304" y="1637"/>
                  <a:pt x="1304" y="1637"/>
                  <a:pt x="1304" y="1637"/>
                </a:cubicBezTo>
                <a:cubicBezTo>
                  <a:pt x="1302" y="1637"/>
                  <a:pt x="1300" y="1638"/>
                  <a:pt x="1297" y="1638"/>
                </a:cubicBezTo>
                <a:cubicBezTo>
                  <a:pt x="1297" y="1638"/>
                  <a:pt x="1296" y="1638"/>
                  <a:pt x="1295" y="1638"/>
                </a:cubicBezTo>
                <a:cubicBezTo>
                  <a:pt x="1292" y="1638"/>
                  <a:pt x="1290" y="1639"/>
                  <a:pt x="1287" y="1639"/>
                </a:cubicBezTo>
                <a:cubicBezTo>
                  <a:pt x="1287" y="1639"/>
                  <a:pt x="1287" y="1639"/>
                  <a:pt x="1287" y="1639"/>
                </a:cubicBezTo>
                <a:cubicBezTo>
                  <a:pt x="1204" y="1639"/>
                  <a:pt x="1204" y="1639"/>
                  <a:pt x="1204" y="1639"/>
                </a:cubicBezTo>
                <a:cubicBezTo>
                  <a:pt x="1194" y="1639"/>
                  <a:pt x="1183" y="1637"/>
                  <a:pt x="1175" y="1631"/>
                </a:cubicBezTo>
                <a:cubicBezTo>
                  <a:pt x="1175" y="1631"/>
                  <a:pt x="1175" y="1631"/>
                  <a:pt x="1175" y="1631"/>
                </a:cubicBezTo>
                <a:close/>
                <a:moveTo>
                  <a:pt x="1278" y="1502"/>
                </a:moveTo>
                <a:cubicBezTo>
                  <a:pt x="1266" y="1502"/>
                  <a:pt x="1253" y="1502"/>
                  <a:pt x="1241" y="1502"/>
                </a:cubicBezTo>
                <a:cubicBezTo>
                  <a:pt x="1230" y="1502"/>
                  <a:pt x="1213" y="1500"/>
                  <a:pt x="1207" y="1489"/>
                </a:cubicBezTo>
                <a:cubicBezTo>
                  <a:pt x="1207" y="1488"/>
                  <a:pt x="1207" y="1487"/>
                  <a:pt x="1207" y="1486"/>
                </a:cubicBezTo>
                <a:cubicBezTo>
                  <a:pt x="1206" y="1486"/>
                  <a:pt x="1206" y="1485"/>
                  <a:pt x="1206" y="1484"/>
                </a:cubicBezTo>
                <a:cubicBezTo>
                  <a:pt x="1206" y="1483"/>
                  <a:pt x="1207" y="1482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78"/>
                  <a:pt x="1209" y="1474"/>
                  <a:pt x="1210" y="1472"/>
                </a:cubicBezTo>
                <a:cubicBezTo>
                  <a:pt x="1212" y="1463"/>
                  <a:pt x="1214" y="1453"/>
                  <a:pt x="1218" y="1445"/>
                </a:cubicBezTo>
                <a:cubicBezTo>
                  <a:pt x="1218" y="1444"/>
                  <a:pt x="1218" y="1444"/>
                  <a:pt x="1218" y="1444"/>
                </a:cubicBezTo>
                <a:cubicBezTo>
                  <a:pt x="1219" y="1441"/>
                  <a:pt x="1221" y="1438"/>
                  <a:pt x="1223" y="1436"/>
                </a:cubicBezTo>
                <a:cubicBezTo>
                  <a:pt x="1225" y="1435"/>
                  <a:pt x="1226" y="1434"/>
                  <a:pt x="1228" y="1433"/>
                </a:cubicBezTo>
                <a:cubicBezTo>
                  <a:pt x="1233" y="1429"/>
                  <a:pt x="1239" y="1427"/>
                  <a:pt x="1245" y="1426"/>
                </a:cubicBezTo>
                <a:cubicBezTo>
                  <a:pt x="1246" y="1426"/>
                  <a:pt x="1246" y="1426"/>
                  <a:pt x="1247" y="1426"/>
                </a:cubicBezTo>
                <a:cubicBezTo>
                  <a:pt x="1251" y="1425"/>
                  <a:pt x="1257" y="1424"/>
                  <a:pt x="1262" y="1424"/>
                </a:cubicBezTo>
                <a:cubicBezTo>
                  <a:pt x="1269" y="1424"/>
                  <a:pt x="1269" y="1424"/>
                  <a:pt x="1269" y="1424"/>
                </a:cubicBezTo>
                <a:cubicBezTo>
                  <a:pt x="1271" y="1424"/>
                  <a:pt x="1274" y="1424"/>
                  <a:pt x="1276" y="1424"/>
                </a:cubicBezTo>
                <a:cubicBezTo>
                  <a:pt x="1291" y="1424"/>
                  <a:pt x="1307" y="1424"/>
                  <a:pt x="1322" y="1424"/>
                </a:cubicBezTo>
                <a:cubicBezTo>
                  <a:pt x="1324" y="1424"/>
                  <a:pt x="1326" y="1424"/>
                  <a:pt x="1329" y="1424"/>
                </a:cubicBezTo>
                <a:cubicBezTo>
                  <a:pt x="1331" y="1424"/>
                  <a:pt x="1331" y="1424"/>
                  <a:pt x="1331" y="1424"/>
                </a:cubicBezTo>
                <a:cubicBezTo>
                  <a:pt x="1332" y="1424"/>
                  <a:pt x="1332" y="1424"/>
                  <a:pt x="1333" y="1424"/>
                </a:cubicBezTo>
                <a:cubicBezTo>
                  <a:pt x="1335" y="1424"/>
                  <a:pt x="1337" y="1424"/>
                  <a:pt x="1339" y="1425"/>
                </a:cubicBezTo>
                <a:cubicBezTo>
                  <a:pt x="1339" y="1425"/>
                  <a:pt x="1339" y="1425"/>
                  <a:pt x="1339" y="1425"/>
                </a:cubicBezTo>
                <a:cubicBezTo>
                  <a:pt x="1351" y="1426"/>
                  <a:pt x="1364" y="1429"/>
                  <a:pt x="1366" y="1439"/>
                </a:cubicBezTo>
                <a:cubicBezTo>
                  <a:pt x="1366" y="1439"/>
                  <a:pt x="1366" y="1440"/>
                  <a:pt x="1366" y="1440"/>
                </a:cubicBezTo>
                <a:cubicBezTo>
                  <a:pt x="1366" y="1440"/>
                  <a:pt x="1366" y="1440"/>
                  <a:pt x="1366" y="1441"/>
                </a:cubicBezTo>
                <a:cubicBezTo>
                  <a:pt x="1367" y="1452"/>
                  <a:pt x="1362" y="1467"/>
                  <a:pt x="1360" y="1478"/>
                </a:cubicBezTo>
                <a:cubicBezTo>
                  <a:pt x="1360" y="1478"/>
                  <a:pt x="1360" y="1478"/>
                  <a:pt x="1360" y="1478"/>
                </a:cubicBezTo>
                <a:cubicBezTo>
                  <a:pt x="1359" y="1481"/>
                  <a:pt x="1359" y="1481"/>
                  <a:pt x="1359" y="1481"/>
                </a:cubicBezTo>
                <a:cubicBezTo>
                  <a:pt x="1359" y="1483"/>
                  <a:pt x="1358" y="1485"/>
                  <a:pt x="1356" y="1487"/>
                </a:cubicBezTo>
                <a:cubicBezTo>
                  <a:pt x="1356" y="1488"/>
                  <a:pt x="1355" y="1488"/>
                  <a:pt x="1355" y="1489"/>
                </a:cubicBezTo>
                <a:cubicBezTo>
                  <a:pt x="1355" y="1489"/>
                  <a:pt x="1355" y="1489"/>
                  <a:pt x="1355" y="1489"/>
                </a:cubicBezTo>
                <a:cubicBezTo>
                  <a:pt x="1355" y="1489"/>
                  <a:pt x="1355" y="1489"/>
                  <a:pt x="1354" y="1489"/>
                </a:cubicBezTo>
                <a:cubicBezTo>
                  <a:pt x="1339" y="1507"/>
                  <a:pt x="1298" y="1502"/>
                  <a:pt x="1278" y="1502"/>
                </a:cubicBezTo>
                <a:close/>
                <a:moveTo>
                  <a:pt x="911" y="1620"/>
                </a:moveTo>
                <a:cubicBezTo>
                  <a:pt x="911" y="1619"/>
                  <a:pt x="911" y="1618"/>
                  <a:pt x="911" y="1618"/>
                </a:cubicBezTo>
                <a:cubicBezTo>
                  <a:pt x="912" y="1616"/>
                  <a:pt x="912" y="1615"/>
                  <a:pt x="913" y="1614"/>
                </a:cubicBezTo>
                <a:cubicBezTo>
                  <a:pt x="913" y="1614"/>
                  <a:pt x="913" y="1614"/>
                  <a:pt x="913" y="1613"/>
                </a:cubicBezTo>
                <a:cubicBezTo>
                  <a:pt x="913" y="1612"/>
                  <a:pt x="913" y="1612"/>
                  <a:pt x="913" y="1612"/>
                </a:cubicBezTo>
                <a:cubicBezTo>
                  <a:pt x="914" y="1611"/>
                  <a:pt x="915" y="1609"/>
                  <a:pt x="916" y="1607"/>
                </a:cubicBezTo>
                <a:cubicBezTo>
                  <a:pt x="922" y="1594"/>
                  <a:pt x="928" y="1582"/>
                  <a:pt x="935" y="1569"/>
                </a:cubicBezTo>
                <a:cubicBezTo>
                  <a:pt x="935" y="1569"/>
                  <a:pt x="935" y="1569"/>
                  <a:pt x="935" y="1569"/>
                </a:cubicBezTo>
                <a:cubicBezTo>
                  <a:pt x="935" y="1568"/>
                  <a:pt x="935" y="1568"/>
                  <a:pt x="935" y="1568"/>
                </a:cubicBezTo>
                <a:cubicBezTo>
                  <a:pt x="936" y="1567"/>
                  <a:pt x="936" y="1566"/>
                  <a:pt x="937" y="1566"/>
                </a:cubicBezTo>
                <a:cubicBezTo>
                  <a:pt x="937" y="1565"/>
                  <a:pt x="938" y="1564"/>
                  <a:pt x="938" y="1563"/>
                </a:cubicBezTo>
                <a:cubicBezTo>
                  <a:pt x="938" y="1563"/>
                  <a:pt x="938" y="1563"/>
                  <a:pt x="939" y="1563"/>
                </a:cubicBezTo>
                <a:cubicBezTo>
                  <a:pt x="956" y="1539"/>
                  <a:pt x="997" y="1544"/>
                  <a:pt x="1023" y="1544"/>
                </a:cubicBezTo>
                <a:cubicBezTo>
                  <a:pt x="1023" y="1544"/>
                  <a:pt x="1023" y="1544"/>
                  <a:pt x="1023" y="1544"/>
                </a:cubicBezTo>
                <a:cubicBezTo>
                  <a:pt x="1030" y="1544"/>
                  <a:pt x="1049" y="1542"/>
                  <a:pt x="1066" y="1544"/>
                </a:cubicBezTo>
                <a:cubicBezTo>
                  <a:pt x="1071" y="1544"/>
                  <a:pt x="1077" y="1544"/>
                  <a:pt x="1081" y="1545"/>
                </a:cubicBezTo>
                <a:cubicBezTo>
                  <a:pt x="1084" y="1546"/>
                  <a:pt x="1087" y="1547"/>
                  <a:pt x="1089" y="1548"/>
                </a:cubicBezTo>
                <a:cubicBezTo>
                  <a:pt x="1095" y="1551"/>
                  <a:pt x="1099" y="1556"/>
                  <a:pt x="1099" y="1562"/>
                </a:cubicBezTo>
                <a:cubicBezTo>
                  <a:pt x="1099" y="1562"/>
                  <a:pt x="1099" y="1562"/>
                  <a:pt x="1099" y="1562"/>
                </a:cubicBezTo>
                <a:cubicBezTo>
                  <a:pt x="1099" y="1563"/>
                  <a:pt x="1099" y="1563"/>
                  <a:pt x="1099" y="1564"/>
                </a:cubicBezTo>
                <a:cubicBezTo>
                  <a:pt x="1099" y="1565"/>
                  <a:pt x="1099" y="1566"/>
                  <a:pt x="1099" y="1567"/>
                </a:cubicBezTo>
                <a:cubicBezTo>
                  <a:pt x="1082" y="1613"/>
                  <a:pt x="1082" y="1613"/>
                  <a:pt x="1082" y="1613"/>
                </a:cubicBezTo>
                <a:cubicBezTo>
                  <a:pt x="1081" y="1617"/>
                  <a:pt x="1078" y="1620"/>
                  <a:pt x="1075" y="1623"/>
                </a:cubicBezTo>
                <a:cubicBezTo>
                  <a:pt x="1071" y="1626"/>
                  <a:pt x="1067" y="1629"/>
                  <a:pt x="1062" y="1631"/>
                </a:cubicBezTo>
                <a:cubicBezTo>
                  <a:pt x="1062" y="1632"/>
                  <a:pt x="1061" y="1632"/>
                  <a:pt x="1061" y="1632"/>
                </a:cubicBezTo>
                <a:cubicBezTo>
                  <a:pt x="1054" y="1635"/>
                  <a:pt x="1047" y="1637"/>
                  <a:pt x="1039" y="1639"/>
                </a:cubicBezTo>
                <a:cubicBezTo>
                  <a:pt x="1038" y="1639"/>
                  <a:pt x="1038" y="1639"/>
                  <a:pt x="1038" y="1639"/>
                </a:cubicBezTo>
                <a:cubicBezTo>
                  <a:pt x="1036" y="1639"/>
                  <a:pt x="1035" y="1639"/>
                  <a:pt x="1034" y="1639"/>
                </a:cubicBezTo>
                <a:cubicBezTo>
                  <a:pt x="1020" y="1640"/>
                  <a:pt x="1005" y="1639"/>
                  <a:pt x="990" y="1639"/>
                </a:cubicBezTo>
                <a:cubicBezTo>
                  <a:pt x="975" y="1639"/>
                  <a:pt x="960" y="1640"/>
                  <a:pt x="945" y="1640"/>
                </a:cubicBezTo>
                <a:cubicBezTo>
                  <a:pt x="935" y="1640"/>
                  <a:pt x="920" y="1638"/>
                  <a:pt x="914" y="1628"/>
                </a:cubicBezTo>
                <a:cubicBezTo>
                  <a:pt x="913" y="1628"/>
                  <a:pt x="913" y="1628"/>
                  <a:pt x="913" y="1627"/>
                </a:cubicBezTo>
                <a:cubicBezTo>
                  <a:pt x="913" y="1627"/>
                  <a:pt x="912" y="1626"/>
                  <a:pt x="912" y="1626"/>
                </a:cubicBezTo>
                <a:cubicBezTo>
                  <a:pt x="912" y="1625"/>
                  <a:pt x="912" y="1624"/>
                  <a:pt x="911" y="1624"/>
                </a:cubicBezTo>
                <a:cubicBezTo>
                  <a:pt x="911" y="1624"/>
                  <a:pt x="911" y="1624"/>
                  <a:pt x="911" y="1624"/>
                </a:cubicBezTo>
                <a:cubicBezTo>
                  <a:pt x="911" y="1623"/>
                  <a:pt x="911" y="1623"/>
                  <a:pt x="911" y="1623"/>
                </a:cubicBezTo>
                <a:cubicBezTo>
                  <a:pt x="911" y="1622"/>
                  <a:pt x="911" y="1621"/>
                  <a:pt x="911" y="1620"/>
                </a:cubicBezTo>
                <a:close/>
                <a:moveTo>
                  <a:pt x="910" y="1465"/>
                </a:moveTo>
                <a:cubicBezTo>
                  <a:pt x="910" y="1465"/>
                  <a:pt x="910" y="1465"/>
                  <a:pt x="910" y="1465"/>
                </a:cubicBezTo>
                <a:cubicBezTo>
                  <a:pt x="900" y="1482"/>
                  <a:pt x="900" y="1482"/>
                  <a:pt x="900" y="1482"/>
                </a:cubicBezTo>
                <a:cubicBezTo>
                  <a:pt x="899" y="1485"/>
                  <a:pt x="896" y="1488"/>
                  <a:pt x="893" y="1490"/>
                </a:cubicBezTo>
                <a:cubicBezTo>
                  <a:pt x="889" y="1493"/>
                  <a:pt x="885" y="1495"/>
                  <a:pt x="880" y="1497"/>
                </a:cubicBezTo>
                <a:cubicBezTo>
                  <a:pt x="879" y="1497"/>
                  <a:pt x="878" y="1498"/>
                  <a:pt x="876" y="1498"/>
                </a:cubicBezTo>
                <a:cubicBezTo>
                  <a:pt x="876" y="1499"/>
                  <a:pt x="875" y="1499"/>
                  <a:pt x="874" y="1499"/>
                </a:cubicBezTo>
                <a:cubicBezTo>
                  <a:pt x="874" y="1499"/>
                  <a:pt x="874" y="1499"/>
                  <a:pt x="874" y="1499"/>
                </a:cubicBezTo>
                <a:cubicBezTo>
                  <a:pt x="871" y="1500"/>
                  <a:pt x="868" y="1501"/>
                  <a:pt x="865" y="1502"/>
                </a:cubicBezTo>
                <a:cubicBezTo>
                  <a:pt x="859" y="1503"/>
                  <a:pt x="854" y="1503"/>
                  <a:pt x="848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12" y="1503"/>
                  <a:pt x="793" y="1504"/>
                  <a:pt x="774" y="1504"/>
                </a:cubicBezTo>
                <a:cubicBezTo>
                  <a:pt x="765" y="1504"/>
                  <a:pt x="747" y="1502"/>
                  <a:pt x="745" y="1491"/>
                </a:cubicBezTo>
                <a:cubicBezTo>
                  <a:pt x="745" y="1489"/>
                  <a:pt x="745" y="1488"/>
                  <a:pt x="746" y="1486"/>
                </a:cubicBezTo>
                <a:cubicBezTo>
                  <a:pt x="747" y="1482"/>
                  <a:pt x="751" y="1478"/>
                  <a:pt x="753" y="1475"/>
                </a:cubicBezTo>
                <a:cubicBezTo>
                  <a:pt x="760" y="1464"/>
                  <a:pt x="766" y="1452"/>
                  <a:pt x="775" y="1443"/>
                </a:cubicBezTo>
                <a:cubicBezTo>
                  <a:pt x="775" y="1442"/>
                  <a:pt x="776" y="1442"/>
                  <a:pt x="776" y="1441"/>
                </a:cubicBezTo>
                <a:cubicBezTo>
                  <a:pt x="776" y="1441"/>
                  <a:pt x="777" y="1441"/>
                  <a:pt x="777" y="1441"/>
                </a:cubicBezTo>
                <a:cubicBezTo>
                  <a:pt x="799" y="1419"/>
                  <a:pt x="845" y="1425"/>
                  <a:pt x="873" y="1425"/>
                </a:cubicBezTo>
                <a:cubicBezTo>
                  <a:pt x="886" y="1425"/>
                  <a:pt x="901" y="1423"/>
                  <a:pt x="913" y="1428"/>
                </a:cubicBezTo>
                <a:cubicBezTo>
                  <a:pt x="913" y="1428"/>
                  <a:pt x="913" y="1428"/>
                  <a:pt x="913" y="1428"/>
                </a:cubicBezTo>
                <a:cubicBezTo>
                  <a:pt x="915" y="1429"/>
                  <a:pt x="916" y="1430"/>
                  <a:pt x="917" y="1430"/>
                </a:cubicBezTo>
                <a:cubicBezTo>
                  <a:pt x="917" y="1430"/>
                  <a:pt x="917" y="1431"/>
                  <a:pt x="918" y="1431"/>
                </a:cubicBezTo>
                <a:cubicBezTo>
                  <a:pt x="920" y="1432"/>
                  <a:pt x="922" y="1435"/>
                  <a:pt x="922" y="1437"/>
                </a:cubicBezTo>
                <a:cubicBezTo>
                  <a:pt x="923" y="1439"/>
                  <a:pt x="923" y="1442"/>
                  <a:pt x="921" y="1444"/>
                </a:cubicBezTo>
                <a:cubicBezTo>
                  <a:pt x="920" y="1446"/>
                  <a:pt x="920" y="1446"/>
                  <a:pt x="920" y="1446"/>
                </a:cubicBezTo>
                <a:cubicBezTo>
                  <a:pt x="918" y="1452"/>
                  <a:pt x="913" y="1460"/>
                  <a:pt x="910" y="1465"/>
                </a:cubicBezTo>
                <a:close/>
                <a:moveTo>
                  <a:pt x="1095" y="1502"/>
                </a:moveTo>
                <a:cubicBezTo>
                  <a:pt x="1093" y="1502"/>
                  <a:pt x="1091" y="1502"/>
                  <a:pt x="1089" y="1502"/>
                </a:cubicBezTo>
                <a:cubicBezTo>
                  <a:pt x="1089" y="1502"/>
                  <a:pt x="1089" y="1503"/>
                  <a:pt x="1088" y="1503"/>
                </a:cubicBezTo>
                <a:cubicBezTo>
                  <a:pt x="1077" y="1504"/>
                  <a:pt x="1066" y="1503"/>
                  <a:pt x="1054" y="1503"/>
                </a:cubicBezTo>
                <a:cubicBezTo>
                  <a:pt x="1007" y="1503"/>
                  <a:pt x="1007" y="1503"/>
                  <a:pt x="1007" y="1503"/>
                </a:cubicBezTo>
                <a:cubicBezTo>
                  <a:pt x="997" y="1503"/>
                  <a:pt x="980" y="1501"/>
                  <a:pt x="976" y="1490"/>
                </a:cubicBezTo>
                <a:cubicBezTo>
                  <a:pt x="976" y="1489"/>
                  <a:pt x="976" y="1488"/>
                  <a:pt x="976" y="1487"/>
                </a:cubicBezTo>
                <a:cubicBezTo>
                  <a:pt x="976" y="1486"/>
                  <a:pt x="976" y="1486"/>
                  <a:pt x="976" y="1485"/>
                </a:cubicBezTo>
                <a:cubicBezTo>
                  <a:pt x="977" y="1481"/>
                  <a:pt x="980" y="1477"/>
                  <a:pt x="982" y="1473"/>
                </a:cubicBezTo>
                <a:cubicBezTo>
                  <a:pt x="986" y="1463"/>
                  <a:pt x="990" y="1449"/>
                  <a:pt x="998" y="1441"/>
                </a:cubicBezTo>
                <a:cubicBezTo>
                  <a:pt x="998" y="1440"/>
                  <a:pt x="999" y="1440"/>
                  <a:pt x="999" y="1440"/>
                </a:cubicBezTo>
                <a:cubicBezTo>
                  <a:pt x="1000" y="1439"/>
                  <a:pt x="1000" y="1439"/>
                  <a:pt x="1000" y="1438"/>
                </a:cubicBezTo>
                <a:cubicBezTo>
                  <a:pt x="1001" y="1438"/>
                  <a:pt x="1001" y="1438"/>
                  <a:pt x="1001" y="1438"/>
                </a:cubicBezTo>
                <a:cubicBezTo>
                  <a:pt x="1002" y="1437"/>
                  <a:pt x="1002" y="1437"/>
                  <a:pt x="1002" y="1437"/>
                </a:cubicBezTo>
                <a:cubicBezTo>
                  <a:pt x="1003" y="1436"/>
                  <a:pt x="1003" y="1436"/>
                  <a:pt x="1003" y="1436"/>
                </a:cubicBezTo>
                <a:cubicBezTo>
                  <a:pt x="1010" y="1431"/>
                  <a:pt x="1018" y="1428"/>
                  <a:pt x="1027" y="1427"/>
                </a:cubicBezTo>
                <a:cubicBezTo>
                  <a:pt x="1027" y="1427"/>
                  <a:pt x="1027" y="1426"/>
                  <a:pt x="1028" y="1426"/>
                </a:cubicBezTo>
                <a:cubicBezTo>
                  <a:pt x="1033" y="1425"/>
                  <a:pt x="1038" y="1425"/>
                  <a:pt x="1043" y="1425"/>
                </a:cubicBezTo>
                <a:cubicBezTo>
                  <a:pt x="1072" y="1425"/>
                  <a:pt x="1072" y="1425"/>
                  <a:pt x="1072" y="1425"/>
                </a:cubicBezTo>
                <a:cubicBezTo>
                  <a:pt x="1081" y="1425"/>
                  <a:pt x="1090" y="1425"/>
                  <a:pt x="1099" y="1425"/>
                </a:cubicBezTo>
                <a:cubicBezTo>
                  <a:pt x="1112" y="1425"/>
                  <a:pt x="1130" y="1423"/>
                  <a:pt x="1140" y="1432"/>
                </a:cubicBezTo>
                <a:cubicBezTo>
                  <a:pt x="1140" y="1433"/>
                  <a:pt x="1141" y="1433"/>
                  <a:pt x="1141" y="1434"/>
                </a:cubicBezTo>
                <a:cubicBezTo>
                  <a:pt x="1142" y="1434"/>
                  <a:pt x="1142" y="1434"/>
                  <a:pt x="1142" y="1434"/>
                </a:cubicBezTo>
                <a:cubicBezTo>
                  <a:pt x="1142" y="1434"/>
                  <a:pt x="1142" y="1435"/>
                  <a:pt x="1142" y="1435"/>
                </a:cubicBezTo>
                <a:cubicBezTo>
                  <a:pt x="1143" y="1435"/>
                  <a:pt x="1143" y="1436"/>
                  <a:pt x="1143" y="1436"/>
                </a:cubicBezTo>
                <a:cubicBezTo>
                  <a:pt x="1144" y="1438"/>
                  <a:pt x="1144" y="1440"/>
                  <a:pt x="1144" y="1442"/>
                </a:cubicBezTo>
                <a:cubicBezTo>
                  <a:pt x="1143" y="1452"/>
                  <a:pt x="1135" y="1467"/>
                  <a:pt x="1133" y="1473"/>
                </a:cubicBezTo>
                <a:cubicBezTo>
                  <a:pt x="1133" y="1474"/>
                  <a:pt x="1133" y="1474"/>
                  <a:pt x="1133" y="1474"/>
                </a:cubicBezTo>
                <a:cubicBezTo>
                  <a:pt x="1132" y="1476"/>
                  <a:pt x="1131" y="1478"/>
                  <a:pt x="1130" y="1480"/>
                </a:cubicBezTo>
                <a:cubicBezTo>
                  <a:pt x="1130" y="1481"/>
                  <a:pt x="1130" y="1481"/>
                  <a:pt x="1130" y="1481"/>
                </a:cubicBezTo>
                <a:cubicBezTo>
                  <a:pt x="1130" y="1482"/>
                  <a:pt x="1129" y="1483"/>
                  <a:pt x="1129" y="1483"/>
                </a:cubicBezTo>
                <a:cubicBezTo>
                  <a:pt x="1129" y="1484"/>
                  <a:pt x="1128" y="1484"/>
                  <a:pt x="1128" y="1485"/>
                </a:cubicBezTo>
                <a:cubicBezTo>
                  <a:pt x="1128" y="1485"/>
                  <a:pt x="1127" y="1486"/>
                  <a:pt x="1127" y="1487"/>
                </a:cubicBezTo>
                <a:cubicBezTo>
                  <a:pt x="1126" y="1487"/>
                  <a:pt x="1126" y="1487"/>
                  <a:pt x="1126" y="1488"/>
                </a:cubicBezTo>
                <a:cubicBezTo>
                  <a:pt x="1125" y="1488"/>
                  <a:pt x="1125" y="1488"/>
                  <a:pt x="1125" y="1488"/>
                </a:cubicBezTo>
                <a:cubicBezTo>
                  <a:pt x="1124" y="1489"/>
                  <a:pt x="1124" y="1489"/>
                  <a:pt x="1124" y="1490"/>
                </a:cubicBezTo>
                <a:cubicBezTo>
                  <a:pt x="1122" y="1491"/>
                  <a:pt x="1121" y="1492"/>
                  <a:pt x="1119" y="1493"/>
                </a:cubicBezTo>
                <a:cubicBezTo>
                  <a:pt x="1117" y="1494"/>
                  <a:pt x="1115" y="1495"/>
                  <a:pt x="1114" y="1496"/>
                </a:cubicBezTo>
                <a:cubicBezTo>
                  <a:pt x="1113" y="1496"/>
                  <a:pt x="1113" y="1496"/>
                  <a:pt x="1113" y="1496"/>
                </a:cubicBezTo>
                <a:cubicBezTo>
                  <a:pt x="1112" y="1497"/>
                  <a:pt x="1112" y="1497"/>
                  <a:pt x="1112" y="1497"/>
                </a:cubicBezTo>
                <a:cubicBezTo>
                  <a:pt x="1106" y="1499"/>
                  <a:pt x="1100" y="1501"/>
                  <a:pt x="1095" y="1502"/>
                </a:cubicBezTo>
                <a:close/>
                <a:moveTo>
                  <a:pt x="773" y="1710"/>
                </a:moveTo>
                <a:cubicBezTo>
                  <a:pt x="773" y="1710"/>
                  <a:pt x="773" y="1710"/>
                  <a:pt x="773" y="1710"/>
                </a:cubicBezTo>
                <a:cubicBezTo>
                  <a:pt x="771" y="1721"/>
                  <a:pt x="762" y="1732"/>
                  <a:pt x="756" y="1742"/>
                </a:cubicBezTo>
                <a:cubicBezTo>
                  <a:pt x="756" y="1742"/>
                  <a:pt x="756" y="1742"/>
                  <a:pt x="756" y="1742"/>
                </a:cubicBezTo>
                <a:cubicBezTo>
                  <a:pt x="750" y="1753"/>
                  <a:pt x="744" y="1767"/>
                  <a:pt x="736" y="1777"/>
                </a:cubicBezTo>
                <a:cubicBezTo>
                  <a:pt x="735" y="1778"/>
                  <a:pt x="735" y="1779"/>
                  <a:pt x="734" y="1781"/>
                </a:cubicBezTo>
                <a:cubicBezTo>
                  <a:pt x="734" y="1781"/>
                  <a:pt x="733" y="1781"/>
                  <a:pt x="733" y="1781"/>
                </a:cubicBezTo>
                <a:cubicBezTo>
                  <a:pt x="732" y="1782"/>
                  <a:pt x="731" y="1783"/>
                  <a:pt x="730" y="1784"/>
                </a:cubicBezTo>
                <a:cubicBezTo>
                  <a:pt x="729" y="1785"/>
                  <a:pt x="729" y="1785"/>
                  <a:pt x="728" y="1786"/>
                </a:cubicBezTo>
                <a:cubicBezTo>
                  <a:pt x="728" y="1786"/>
                  <a:pt x="728" y="1786"/>
                  <a:pt x="728" y="1786"/>
                </a:cubicBezTo>
                <a:cubicBezTo>
                  <a:pt x="719" y="1794"/>
                  <a:pt x="708" y="1799"/>
                  <a:pt x="696" y="1802"/>
                </a:cubicBezTo>
                <a:cubicBezTo>
                  <a:pt x="695" y="1803"/>
                  <a:pt x="693" y="1803"/>
                  <a:pt x="692" y="1804"/>
                </a:cubicBezTo>
                <a:cubicBezTo>
                  <a:pt x="685" y="1805"/>
                  <a:pt x="678" y="1806"/>
                  <a:pt x="671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36" y="1806"/>
                  <a:pt x="607" y="1807"/>
                  <a:pt x="578" y="1807"/>
                </a:cubicBezTo>
                <a:cubicBezTo>
                  <a:pt x="575" y="1807"/>
                  <a:pt x="573" y="1806"/>
                  <a:pt x="571" y="1806"/>
                </a:cubicBezTo>
                <a:cubicBezTo>
                  <a:pt x="567" y="1806"/>
                  <a:pt x="563" y="1805"/>
                  <a:pt x="560" y="1804"/>
                </a:cubicBezTo>
                <a:cubicBezTo>
                  <a:pt x="555" y="1802"/>
                  <a:pt x="551" y="1800"/>
                  <a:pt x="549" y="1797"/>
                </a:cubicBezTo>
                <a:cubicBezTo>
                  <a:pt x="546" y="1794"/>
                  <a:pt x="545" y="1790"/>
                  <a:pt x="545" y="1786"/>
                </a:cubicBezTo>
                <a:cubicBezTo>
                  <a:pt x="545" y="1783"/>
                  <a:pt x="546" y="1780"/>
                  <a:pt x="548" y="1777"/>
                </a:cubicBezTo>
                <a:cubicBezTo>
                  <a:pt x="548" y="1776"/>
                  <a:pt x="549" y="1776"/>
                  <a:pt x="549" y="1776"/>
                </a:cubicBezTo>
                <a:cubicBezTo>
                  <a:pt x="549" y="1775"/>
                  <a:pt x="549" y="1774"/>
                  <a:pt x="550" y="1774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8" y="1761"/>
                  <a:pt x="566" y="1750"/>
                  <a:pt x="574" y="1739"/>
                </a:cubicBezTo>
                <a:cubicBezTo>
                  <a:pt x="579" y="1730"/>
                  <a:pt x="585" y="1720"/>
                  <a:pt x="592" y="1713"/>
                </a:cubicBezTo>
                <a:cubicBezTo>
                  <a:pt x="593" y="1712"/>
                  <a:pt x="593" y="1711"/>
                  <a:pt x="594" y="1710"/>
                </a:cubicBezTo>
                <a:cubicBezTo>
                  <a:pt x="594" y="1710"/>
                  <a:pt x="595" y="1710"/>
                  <a:pt x="595" y="1710"/>
                </a:cubicBezTo>
                <a:cubicBezTo>
                  <a:pt x="596" y="1708"/>
                  <a:pt x="598" y="1707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10" y="1697"/>
                  <a:pt x="622" y="1692"/>
                  <a:pt x="635" y="1690"/>
                </a:cubicBezTo>
                <a:cubicBezTo>
                  <a:pt x="635" y="1690"/>
                  <a:pt x="635" y="1690"/>
                  <a:pt x="635" y="1690"/>
                </a:cubicBezTo>
                <a:cubicBezTo>
                  <a:pt x="636" y="1690"/>
                  <a:pt x="636" y="1690"/>
                  <a:pt x="636" y="1690"/>
                </a:cubicBezTo>
                <a:cubicBezTo>
                  <a:pt x="638" y="1689"/>
                  <a:pt x="640" y="1689"/>
                  <a:pt x="643" y="1688"/>
                </a:cubicBezTo>
                <a:cubicBezTo>
                  <a:pt x="644" y="1688"/>
                  <a:pt x="646" y="1688"/>
                  <a:pt x="647" y="1688"/>
                </a:cubicBezTo>
                <a:cubicBezTo>
                  <a:pt x="649" y="1688"/>
                  <a:pt x="650" y="1688"/>
                  <a:pt x="652" y="1688"/>
                </a:cubicBezTo>
                <a:cubicBezTo>
                  <a:pt x="653" y="1687"/>
                  <a:pt x="654" y="1687"/>
                  <a:pt x="655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83" y="1687"/>
                  <a:pt x="709" y="1687"/>
                  <a:pt x="736" y="1687"/>
                </a:cubicBezTo>
                <a:cubicBezTo>
                  <a:pt x="736" y="1687"/>
                  <a:pt x="736" y="1687"/>
                  <a:pt x="736" y="1687"/>
                </a:cubicBezTo>
                <a:cubicBezTo>
                  <a:pt x="740" y="1687"/>
                  <a:pt x="740" y="1687"/>
                  <a:pt x="740" y="1687"/>
                </a:cubicBezTo>
                <a:cubicBezTo>
                  <a:pt x="747" y="1687"/>
                  <a:pt x="753" y="1688"/>
                  <a:pt x="757" y="1689"/>
                </a:cubicBezTo>
                <a:cubicBezTo>
                  <a:pt x="759" y="1690"/>
                  <a:pt x="760" y="1690"/>
                  <a:pt x="761" y="1691"/>
                </a:cubicBezTo>
                <a:cubicBezTo>
                  <a:pt x="761" y="1691"/>
                  <a:pt x="762" y="1691"/>
                  <a:pt x="763" y="1691"/>
                </a:cubicBezTo>
                <a:cubicBezTo>
                  <a:pt x="763" y="1692"/>
                  <a:pt x="763" y="1692"/>
                  <a:pt x="764" y="1692"/>
                </a:cubicBezTo>
                <a:cubicBezTo>
                  <a:pt x="771" y="1695"/>
                  <a:pt x="775" y="1701"/>
                  <a:pt x="773" y="1710"/>
                </a:cubicBezTo>
                <a:close/>
                <a:moveTo>
                  <a:pt x="828" y="1613"/>
                </a:moveTo>
                <a:cubicBezTo>
                  <a:pt x="827" y="1614"/>
                  <a:pt x="827" y="1614"/>
                  <a:pt x="827" y="1614"/>
                </a:cubicBezTo>
                <a:cubicBezTo>
                  <a:pt x="827" y="1614"/>
                  <a:pt x="827" y="1614"/>
                  <a:pt x="827" y="1614"/>
                </a:cubicBezTo>
                <a:cubicBezTo>
                  <a:pt x="826" y="1616"/>
                  <a:pt x="825" y="1617"/>
                  <a:pt x="824" y="1619"/>
                </a:cubicBezTo>
                <a:cubicBezTo>
                  <a:pt x="824" y="1619"/>
                  <a:pt x="824" y="1619"/>
                  <a:pt x="823" y="1619"/>
                </a:cubicBezTo>
                <a:cubicBezTo>
                  <a:pt x="817" y="1627"/>
                  <a:pt x="807" y="1632"/>
                  <a:pt x="797" y="1635"/>
                </a:cubicBezTo>
                <a:cubicBezTo>
                  <a:pt x="797" y="1635"/>
                  <a:pt x="797" y="1635"/>
                  <a:pt x="797" y="1635"/>
                </a:cubicBezTo>
                <a:cubicBezTo>
                  <a:pt x="795" y="1636"/>
                  <a:pt x="794" y="1636"/>
                  <a:pt x="792" y="1636"/>
                </a:cubicBezTo>
                <a:cubicBezTo>
                  <a:pt x="791" y="1637"/>
                  <a:pt x="790" y="1637"/>
                  <a:pt x="789" y="1637"/>
                </a:cubicBezTo>
                <a:cubicBezTo>
                  <a:pt x="788" y="1637"/>
                  <a:pt x="788" y="1638"/>
                  <a:pt x="787" y="1638"/>
                </a:cubicBezTo>
                <a:cubicBezTo>
                  <a:pt x="781" y="1639"/>
                  <a:pt x="774" y="1640"/>
                  <a:pt x="768" y="1640"/>
                </a:cubicBezTo>
                <a:cubicBezTo>
                  <a:pt x="767" y="1640"/>
                  <a:pt x="767" y="1640"/>
                  <a:pt x="767" y="1640"/>
                </a:cubicBezTo>
                <a:cubicBezTo>
                  <a:pt x="756" y="1641"/>
                  <a:pt x="745" y="1640"/>
                  <a:pt x="735" y="1640"/>
                </a:cubicBezTo>
                <a:cubicBezTo>
                  <a:pt x="718" y="1640"/>
                  <a:pt x="702" y="1640"/>
                  <a:pt x="685" y="1640"/>
                </a:cubicBezTo>
                <a:cubicBezTo>
                  <a:pt x="683" y="1640"/>
                  <a:pt x="680" y="1640"/>
                  <a:pt x="677" y="1640"/>
                </a:cubicBezTo>
                <a:cubicBezTo>
                  <a:pt x="677" y="1640"/>
                  <a:pt x="677" y="1640"/>
                  <a:pt x="676" y="1640"/>
                </a:cubicBezTo>
                <a:cubicBezTo>
                  <a:pt x="674" y="1639"/>
                  <a:pt x="672" y="1639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2" y="1636"/>
                  <a:pt x="655" y="1632"/>
                  <a:pt x="655" y="1624"/>
                </a:cubicBezTo>
                <a:cubicBezTo>
                  <a:pt x="655" y="1623"/>
                  <a:pt x="655" y="1621"/>
                  <a:pt x="656" y="1620"/>
                </a:cubicBezTo>
                <a:cubicBezTo>
                  <a:pt x="656" y="1619"/>
                  <a:pt x="656" y="1619"/>
                  <a:pt x="656" y="1618"/>
                </a:cubicBezTo>
                <a:cubicBezTo>
                  <a:pt x="657" y="1617"/>
                  <a:pt x="657" y="1616"/>
                  <a:pt x="658" y="1614"/>
                </a:cubicBezTo>
                <a:cubicBezTo>
                  <a:pt x="658" y="1614"/>
                  <a:pt x="658" y="1614"/>
                  <a:pt x="658" y="1614"/>
                </a:cubicBezTo>
                <a:cubicBezTo>
                  <a:pt x="659" y="1613"/>
                  <a:pt x="659" y="1613"/>
                  <a:pt x="659" y="1613"/>
                </a:cubicBezTo>
                <a:cubicBezTo>
                  <a:pt x="660" y="1612"/>
                  <a:pt x="661" y="1610"/>
                  <a:pt x="662" y="1609"/>
                </a:cubicBezTo>
                <a:cubicBezTo>
                  <a:pt x="670" y="1597"/>
                  <a:pt x="678" y="1585"/>
                  <a:pt x="686" y="1572"/>
                </a:cubicBezTo>
                <a:cubicBezTo>
                  <a:pt x="687" y="1572"/>
                  <a:pt x="687" y="1572"/>
                  <a:pt x="687" y="1572"/>
                </a:cubicBezTo>
                <a:cubicBezTo>
                  <a:pt x="689" y="1568"/>
                  <a:pt x="689" y="1568"/>
                  <a:pt x="689" y="1568"/>
                </a:cubicBezTo>
                <a:cubicBezTo>
                  <a:pt x="692" y="1565"/>
                  <a:pt x="695" y="1562"/>
                  <a:pt x="699" y="1559"/>
                </a:cubicBezTo>
                <a:cubicBezTo>
                  <a:pt x="702" y="1557"/>
                  <a:pt x="705" y="1555"/>
                  <a:pt x="708" y="1554"/>
                </a:cubicBezTo>
                <a:cubicBezTo>
                  <a:pt x="709" y="1553"/>
                  <a:pt x="710" y="1553"/>
                  <a:pt x="711" y="1552"/>
                </a:cubicBezTo>
                <a:cubicBezTo>
                  <a:pt x="712" y="1552"/>
                  <a:pt x="712" y="1552"/>
                  <a:pt x="713" y="1551"/>
                </a:cubicBezTo>
                <a:cubicBezTo>
                  <a:pt x="713" y="1551"/>
                  <a:pt x="714" y="1551"/>
                  <a:pt x="714" y="1551"/>
                </a:cubicBezTo>
                <a:cubicBezTo>
                  <a:pt x="715" y="1551"/>
                  <a:pt x="715" y="1551"/>
                  <a:pt x="716" y="1550"/>
                </a:cubicBezTo>
                <a:cubicBezTo>
                  <a:pt x="720" y="1549"/>
                  <a:pt x="725" y="1547"/>
                  <a:pt x="730" y="1546"/>
                </a:cubicBezTo>
                <a:cubicBezTo>
                  <a:pt x="735" y="1545"/>
                  <a:pt x="741" y="1544"/>
                  <a:pt x="747" y="1544"/>
                </a:cubicBezTo>
                <a:cubicBezTo>
                  <a:pt x="763" y="1544"/>
                  <a:pt x="763" y="1544"/>
                  <a:pt x="763" y="1544"/>
                </a:cubicBezTo>
                <a:cubicBezTo>
                  <a:pt x="767" y="1544"/>
                  <a:pt x="770" y="1544"/>
                  <a:pt x="774" y="1544"/>
                </a:cubicBezTo>
                <a:cubicBezTo>
                  <a:pt x="789" y="1544"/>
                  <a:pt x="803" y="1544"/>
                  <a:pt x="818" y="1544"/>
                </a:cubicBezTo>
                <a:cubicBezTo>
                  <a:pt x="818" y="1544"/>
                  <a:pt x="818" y="1544"/>
                  <a:pt x="818" y="1544"/>
                </a:cubicBezTo>
                <a:cubicBezTo>
                  <a:pt x="824" y="1544"/>
                  <a:pt x="824" y="1544"/>
                  <a:pt x="824" y="1544"/>
                </a:cubicBezTo>
                <a:cubicBezTo>
                  <a:pt x="830" y="1544"/>
                  <a:pt x="835" y="1545"/>
                  <a:pt x="839" y="1546"/>
                </a:cubicBezTo>
                <a:cubicBezTo>
                  <a:pt x="843" y="1547"/>
                  <a:pt x="845" y="1548"/>
                  <a:pt x="847" y="1549"/>
                </a:cubicBezTo>
                <a:cubicBezTo>
                  <a:pt x="854" y="1553"/>
                  <a:pt x="858" y="1559"/>
                  <a:pt x="853" y="1568"/>
                </a:cubicBezTo>
                <a:cubicBezTo>
                  <a:pt x="848" y="1579"/>
                  <a:pt x="841" y="1590"/>
                  <a:pt x="835" y="1600"/>
                </a:cubicBezTo>
                <a:cubicBezTo>
                  <a:pt x="828" y="1613"/>
                  <a:pt x="828" y="1613"/>
                  <a:pt x="828" y="1613"/>
                </a:cubicBezTo>
                <a:cubicBezTo>
                  <a:pt x="828" y="1613"/>
                  <a:pt x="828" y="1613"/>
                  <a:pt x="828" y="1613"/>
                </a:cubicBezTo>
                <a:close/>
                <a:moveTo>
                  <a:pt x="1592" y="1771"/>
                </a:moveTo>
                <a:cubicBezTo>
                  <a:pt x="1592" y="1773"/>
                  <a:pt x="1592" y="1775"/>
                  <a:pt x="1591" y="1777"/>
                </a:cubicBezTo>
                <a:cubicBezTo>
                  <a:pt x="1591" y="1778"/>
                  <a:pt x="1591" y="1778"/>
                  <a:pt x="1591" y="1778"/>
                </a:cubicBezTo>
                <a:cubicBezTo>
                  <a:pt x="1590" y="1780"/>
                  <a:pt x="1590" y="1782"/>
                  <a:pt x="1589" y="1783"/>
                </a:cubicBezTo>
                <a:cubicBezTo>
                  <a:pt x="1589" y="1783"/>
                  <a:pt x="1589" y="1783"/>
                  <a:pt x="1589" y="1784"/>
                </a:cubicBezTo>
                <a:cubicBezTo>
                  <a:pt x="1588" y="1784"/>
                  <a:pt x="1588" y="1784"/>
                  <a:pt x="1588" y="1784"/>
                </a:cubicBezTo>
                <a:cubicBezTo>
                  <a:pt x="1587" y="1786"/>
                  <a:pt x="1586" y="1788"/>
                  <a:pt x="1584" y="1789"/>
                </a:cubicBezTo>
                <a:cubicBezTo>
                  <a:pt x="1584" y="1789"/>
                  <a:pt x="1584" y="1789"/>
                  <a:pt x="1584" y="1789"/>
                </a:cubicBezTo>
                <a:cubicBezTo>
                  <a:pt x="1582" y="1791"/>
                  <a:pt x="1581" y="1792"/>
                  <a:pt x="1579" y="1794"/>
                </a:cubicBezTo>
                <a:cubicBezTo>
                  <a:pt x="1578" y="1794"/>
                  <a:pt x="1578" y="1794"/>
                  <a:pt x="1578" y="1794"/>
                </a:cubicBezTo>
                <a:cubicBezTo>
                  <a:pt x="1578" y="1794"/>
                  <a:pt x="1577" y="1795"/>
                  <a:pt x="1577" y="1795"/>
                </a:cubicBezTo>
                <a:cubicBezTo>
                  <a:pt x="1575" y="1796"/>
                  <a:pt x="1573" y="1797"/>
                  <a:pt x="1571" y="1798"/>
                </a:cubicBezTo>
                <a:cubicBezTo>
                  <a:pt x="1571" y="1798"/>
                  <a:pt x="1571" y="1798"/>
                  <a:pt x="1570" y="1798"/>
                </a:cubicBezTo>
                <a:cubicBezTo>
                  <a:pt x="1569" y="1799"/>
                  <a:pt x="1567" y="1800"/>
                  <a:pt x="1566" y="1800"/>
                </a:cubicBezTo>
                <a:cubicBezTo>
                  <a:pt x="1565" y="1800"/>
                  <a:pt x="1564" y="1801"/>
                  <a:pt x="1563" y="1801"/>
                </a:cubicBezTo>
                <a:cubicBezTo>
                  <a:pt x="1563" y="1801"/>
                  <a:pt x="1563" y="1801"/>
                  <a:pt x="1562" y="1801"/>
                </a:cubicBezTo>
                <a:cubicBezTo>
                  <a:pt x="1562" y="1801"/>
                  <a:pt x="1561" y="1801"/>
                  <a:pt x="1561" y="1802"/>
                </a:cubicBezTo>
                <a:cubicBezTo>
                  <a:pt x="1559" y="1802"/>
                  <a:pt x="1557" y="1802"/>
                  <a:pt x="1555" y="1803"/>
                </a:cubicBezTo>
                <a:cubicBezTo>
                  <a:pt x="1553" y="1803"/>
                  <a:pt x="1551" y="1803"/>
                  <a:pt x="1550" y="1803"/>
                </a:cubicBezTo>
                <a:cubicBezTo>
                  <a:pt x="1548" y="1804"/>
                  <a:pt x="1546" y="1804"/>
                  <a:pt x="1544" y="1804"/>
                </a:cubicBezTo>
                <a:cubicBezTo>
                  <a:pt x="1544" y="1804"/>
                  <a:pt x="1543" y="1804"/>
                  <a:pt x="1542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30" y="1804"/>
                  <a:pt x="1519" y="1804"/>
                  <a:pt x="1509" y="1804"/>
                </a:cubicBezTo>
                <a:cubicBezTo>
                  <a:pt x="1461" y="1804"/>
                  <a:pt x="908" y="1806"/>
                  <a:pt x="869" y="1806"/>
                </a:cubicBezTo>
                <a:cubicBezTo>
                  <a:pt x="866" y="1806"/>
                  <a:pt x="863" y="1806"/>
                  <a:pt x="861" y="1805"/>
                </a:cubicBezTo>
                <a:cubicBezTo>
                  <a:pt x="857" y="1805"/>
                  <a:pt x="853" y="1804"/>
                  <a:pt x="850" y="1803"/>
                </a:cubicBezTo>
                <a:cubicBezTo>
                  <a:pt x="845" y="1802"/>
                  <a:pt x="841" y="1799"/>
                  <a:pt x="838" y="1796"/>
                </a:cubicBezTo>
                <a:cubicBezTo>
                  <a:pt x="835" y="1793"/>
                  <a:pt x="833" y="1790"/>
                  <a:pt x="832" y="1786"/>
                </a:cubicBezTo>
                <a:cubicBezTo>
                  <a:pt x="832" y="1782"/>
                  <a:pt x="832" y="1778"/>
                  <a:pt x="834" y="1773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42" y="1758"/>
                  <a:pt x="848" y="1745"/>
                  <a:pt x="854" y="1732"/>
                </a:cubicBezTo>
                <a:cubicBezTo>
                  <a:pt x="856" y="1730"/>
                  <a:pt x="857" y="1728"/>
                  <a:pt x="858" y="1726"/>
                </a:cubicBezTo>
                <a:cubicBezTo>
                  <a:pt x="862" y="1716"/>
                  <a:pt x="862" y="1716"/>
                  <a:pt x="862" y="1716"/>
                </a:cubicBezTo>
                <a:cubicBezTo>
                  <a:pt x="864" y="1712"/>
                  <a:pt x="868" y="1708"/>
                  <a:pt x="872" y="1704"/>
                </a:cubicBezTo>
                <a:cubicBezTo>
                  <a:pt x="873" y="1704"/>
                  <a:pt x="874" y="1703"/>
                  <a:pt x="875" y="1702"/>
                </a:cubicBezTo>
                <a:cubicBezTo>
                  <a:pt x="875" y="1702"/>
                  <a:pt x="876" y="1701"/>
                  <a:pt x="877" y="1701"/>
                </a:cubicBezTo>
                <a:cubicBezTo>
                  <a:pt x="878" y="1700"/>
                  <a:pt x="878" y="1700"/>
                  <a:pt x="879" y="1699"/>
                </a:cubicBezTo>
                <a:cubicBezTo>
                  <a:pt x="880" y="1699"/>
                  <a:pt x="880" y="1699"/>
                  <a:pt x="880" y="1699"/>
                </a:cubicBezTo>
                <a:cubicBezTo>
                  <a:pt x="881" y="1698"/>
                  <a:pt x="881" y="1698"/>
                  <a:pt x="882" y="1698"/>
                </a:cubicBezTo>
                <a:cubicBezTo>
                  <a:pt x="883" y="1697"/>
                  <a:pt x="885" y="1696"/>
                  <a:pt x="886" y="1695"/>
                </a:cubicBezTo>
                <a:cubicBezTo>
                  <a:pt x="887" y="1695"/>
                  <a:pt x="888" y="1695"/>
                  <a:pt x="889" y="1694"/>
                </a:cubicBezTo>
                <a:cubicBezTo>
                  <a:pt x="890" y="1694"/>
                  <a:pt x="891" y="1693"/>
                  <a:pt x="893" y="1693"/>
                </a:cubicBezTo>
                <a:cubicBezTo>
                  <a:pt x="895" y="1692"/>
                  <a:pt x="897" y="1691"/>
                  <a:pt x="899" y="1690"/>
                </a:cubicBezTo>
                <a:cubicBezTo>
                  <a:pt x="900" y="1690"/>
                  <a:pt x="901" y="1690"/>
                  <a:pt x="903" y="1689"/>
                </a:cubicBezTo>
                <a:cubicBezTo>
                  <a:pt x="903" y="1689"/>
                  <a:pt x="904" y="1689"/>
                  <a:pt x="904" y="1689"/>
                </a:cubicBezTo>
                <a:cubicBezTo>
                  <a:pt x="910" y="1687"/>
                  <a:pt x="917" y="1687"/>
                  <a:pt x="923" y="1687"/>
                </a:cubicBezTo>
                <a:cubicBezTo>
                  <a:pt x="923" y="1687"/>
                  <a:pt x="1503" y="1685"/>
                  <a:pt x="1525" y="1685"/>
                </a:cubicBezTo>
                <a:cubicBezTo>
                  <a:pt x="1531" y="1685"/>
                  <a:pt x="1538" y="1685"/>
                  <a:pt x="1545" y="1685"/>
                </a:cubicBezTo>
                <a:cubicBezTo>
                  <a:pt x="1548" y="1685"/>
                  <a:pt x="1551" y="1685"/>
                  <a:pt x="1554" y="1686"/>
                </a:cubicBezTo>
                <a:cubicBezTo>
                  <a:pt x="1554" y="1686"/>
                  <a:pt x="1555" y="1686"/>
                  <a:pt x="1555" y="1686"/>
                </a:cubicBezTo>
                <a:cubicBezTo>
                  <a:pt x="1557" y="1686"/>
                  <a:pt x="1560" y="1686"/>
                  <a:pt x="1562" y="1687"/>
                </a:cubicBezTo>
                <a:cubicBezTo>
                  <a:pt x="1562" y="1687"/>
                  <a:pt x="1563" y="1687"/>
                  <a:pt x="1563" y="1687"/>
                </a:cubicBezTo>
                <a:cubicBezTo>
                  <a:pt x="1563" y="1687"/>
                  <a:pt x="1563" y="1687"/>
                  <a:pt x="1563" y="1687"/>
                </a:cubicBezTo>
                <a:cubicBezTo>
                  <a:pt x="1566" y="1688"/>
                  <a:pt x="1568" y="1689"/>
                  <a:pt x="1570" y="1690"/>
                </a:cubicBezTo>
                <a:cubicBezTo>
                  <a:pt x="1570" y="1690"/>
                  <a:pt x="1571" y="1690"/>
                  <a:pt x="1571" y="1690"/>
                </a:cubicBezTo>
                <a:cubicBezTo>
                  <a:pt x="1573" y="1691"/>
                  <a:pt x="1575" y="1692"/>
                  <a:pt x="1577" y="1693"/>
                </a:cubicBezTo>
                <a:cubicBezTo>
                  <a:pt x="1577" y="1693"/>
                  <a:pt x="1577" y="1693"/>
                  <a:pt x="1578" y="1693"/>
                </a:cubicBezTo>
                <a:cubicBezTo>
                  <a:pt x="1578" y="1694"/>
                  <a:pt x="1578" y="1694"/>
                  <a:pt x="1578" y="1694"/>
                </a:cubicBezTo>
                <a:cubicBezTo>
                  <a:pt x="1580" y="1695"/>
                  <a:pt x="1581" y="1696"/>
                  <a:pt x="1582" y="1697"/>
                </a:cubicBezTo>
                <a:cubicBezTo>
                  <a:pt x="1584" y="1698"/>
                  <a:pt x="1586" y="1700"/>
                  <a:pt x="1588" y="1703"/>
                </a:cubicBezTo>
                <a:cubicBezTo>
                  <a:pt x="1590" y="1706"/>
                  <a:pt x="1592" y="1710"/>
                  <a:pt x="1592" y="1714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31"/>
                  <a:pt x="1592" y="1746"/>
                  <a:pt x="1592" y="1760"/>
                </a:cubicBezTo>
                <a:cubicBezTo>
                  <a:pt x="1592" y="1764"/>
                  <a:pt x="1593" y="1767"/>
                  <a:pt x="1592" y="1771"/>
                </a:cubicBezTo>
                <a:close/>
                <a:moveTo>
                  <a:pt x="1671" y="1490"/>
                </a:moveTo>
                <a:cubicBezTo>
                  <a:pt x="1671" y="1490"/>
                  <a:pt x="1670" y="1489"/>
                  <a:pt x="1670" y="1489"/>
                </a:cubicBezTo>
                <a:cubicBezTo>
                  <a:pt x="1670" y="1489"/>
                  <a:pt x="1669" y="1489"/>
                  <a:pt x="1669" y="1488"/>
                </a:cubicBezTo>
                <a:cubicBezTo>
                  <a:pt x="1667" y="1486"/>
                  <a:pt x="1666" y="1483"/>
                  <a:pt x="1665" y="1480"/>
                </a:cubicBezTo>
                <a:cubicBezTo>
                  <a:pt x="1665" y="1477"/>
                  <a:pt x="1665" y="1477"/>
                  <a:pt x="1665" y="1477"/>
                </a:cubicBezTo>
                <a:cubicBezTo>
                  <a:pt x="1665" y="1475"/>
                  <a:pt x="1665" y="1473"/>
                  <a:pt x="1665" y="1471"/>
                </a:cubicBezTo>
                <a:cubicBezTo>
                  <a:pt x="1665" y="1471"/>
                  <a:pt x="1665" y="1471"/>
                  <a:pt x="1665" y="1471"/>
                </a:cubicBezTo>
                <a:cubicBezTo>
                  <a:pt x="1664" y="1463"/>
                  <a:pt x="1662" y="1454"/>
                  <a:pt x="1663" y="1445"/>
                </a:cubicBezTo>
                <a:cubicBezTo>
                  <a:pt x="1663" y="1443"/>
                  <a:pt x="1663" y="1443"/>
                  <a:pt x="1663" y="1443"/>
                </a:cubicBezTo>
                <a:cubicBezTo>
                  <a:pt x="1662" y="1440"/>
                  <a:pt x="1663" y="1437"/>
                  <a:pt x="1665" y="1435"/>
                </a:cubicBezTo>
                <a:cubicBezTo>
                  <a:pt x="1667" y="1433"/>
                  <a:pt x="1669" y="1431"/>
                  <a:pt x="1673" y="1429"/>
                </a:cubicBezTo>
                <a:cubicBezTo>
                  <a:pt x="1676" y="1427"/>
                  <a:pt x="1680" y="1426"/>
                  <a:pt x="1684" y="1425"/>
                </a:cubicBezTo>
                <a:cubicBezTo>
                  <a:pt x="1684" y="1425"/>
                  <a:pt x="1684" y="1425"/>
                  <a:pt x="1684" y="1425"/>
                </a:cubicBezTo>
                <a:cubicBezTo>
                  <a:pt x="1685" y="1425"/>
                  <a:pt x="1685" y="1425"/>
                  <a:pt x="1685" y="1425"/>
                </a:cubicBezTo>
                <a:cubicBezTo>
                  <a:pt x="1687" y="1424"/>
                  <a:pt x="1689" y="1424"/>
                  <a:pt x="1690" y="1424"/>
                </a:cubicBezTo>
                <a:cubicBezTo>
                  <a:pt x="1691" y="1424"/>
                  <a:pt x="1692" y="1424"/>
                  <a:pt x="1693" y="1424"/>
                </a:cubicBezTo>
                <a:cubicBezTo>
                  <a:pt x="1700" y="1423"/>
                  <a:pt x="1708" y="1423"/>
                  <a:pt x="1716" y="1423"/>
                </a:cubicBezTo>
                <a:cubicBezTo>
                  <a:pt x="1769" y="1423"/>
                  <a:pt x="1769" y="1423"/>
                  <a:pt x="1769" y="1423"/>
                </a:cubicBezTo>
                <a:cubicBezTo>
                  <a:pt x="1772" y="1423"/>
                  <a:pt x="1775" y="1423"/>
                  <a:pt x="1778" y="1424"/>
                </a:cubicBezTo>
                <a:cubicBezTo>
                  <a:pt x="1792" y="1425"/>
                  <a:pt x="1808" y="1429"/>
                  <a:pt x="1810" y="1442"/>
                </a:cubicBezTo>
                <a:cubicBezTo>
                  <a:pt x="1814" y="1454"/>
                  <a:pt x="1815" y="1466"/>
                  <a:pt x="1817" y="1478"/>
                </a:cubicBezTo>
                <a:cubicBezTo>
                  <a:pt x="1818" y="1480"/>
                  <a:pt x="1818" y="1480"/>
                  <a:pt x="1818" y="1480"/>
                </a:cubicBezTo>
                <a:cubicBezTo>
                  <a:pt x="1818" y="1482"/>
                  <a:pt x="1818" y="1485"/>
                  <a:pt x="1817" y="1487"/>
                </a:cubicBezTo>
                <a:cubicBezTo>
                  <a:pt x="1817" y="1487"/>
                  <a:pt x="1817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3" y="1494"/>
                  <a:pt x="1807" y="1497"/>
                  <a:pt x="1799" y="1499"/>
                </a:cubicBezTo>
                <a:cubicBezTo>
                  <a:pt x="1798" y="1499"/>
                  <a:pt x="1798" y="1499"/>
                  <a:pt x="1797" y="1499"/>
                </a:cubicBezTo>
                <a:cubicBezTo>
                  <a:pt x="1796" y="1500"/>
                  <a:pt x="1796" y="1500"/>
                  <a:pt x="1795" y="1500"/>
                </a:cubicBezTo>
                <a:cubicBezTo>
                  <a:pt x="1794" y="1500"/>
                  <a:pt x="1794" y="1500"/>
                  <a:pt x="1793" y="1500"/>
                </a:cubicBezTo>
                <a:cubicBezTo>
                  <a:pt x="1792" y="1500"/>
                  <a:pt x="1790" y="1501"/>
                  <a:pt x="1789" y="1501"/>
                </a:cubicBezTo>
                <a:cubicBezTo>
                  <a:pt x="1771" y="1503"/>
                  <a:pt x="1750" y="1501"/>
                  <a:pt x="1741" y="1501"/>
                </a:cubicBezTo>
                <a:cubicBezTo>
                  <a:pt x="1707" y="1501"/>
                  <a:pt x="1707" y="1501"/>
                  <a:pt x="1707" y="1501"/>
                </a:cubicBezTo>
                <a:cubicBezTo>
                  <a:pt x="1704" y="1501"/>
                  <a:pt x="1702" y="1501"/>
                  <a:pt x="1699" y="1501"/>
                </a:cubicBezTo>
                <a:cubicBezTo>
                  <a:pt x="1697" y="1501"/>
                  <a:pt x="1695" y="1500"/>
                  <a:pt x="1693" y="1500"/>
                </a:cubicBezTo>
                <a:cubicBezTo>
                  <a:pt x="1693" y="1500"/>
                  <a:pt x="1692" y="1500"/>
                  <a:pt x="1692" y="1500"/>
                </a:cubicBezTo>
                <a:cubicBezTo>
                  <a:pt x="1691" y="1500"/>
                  <a:pt x="1691" y="1500"/>
                  <a:pt x="1691" y="1500"/>
                </a:cubicBezTo>
                <a:cubicBezTo>
                  <a:pt x="1689" y="1499"/>
                  <a:pt x="1687" y="1499"/>
                  <a:pt x="1685" y="1498"/>
                </a:cubicBezTo>
                <a:cubicBezTo>
                  <a:pt x="1684" y="1498"/>
                  <a:pt x="1684" y="1497"/>
                  <a:pt x="1683" y="1497"/>
                </a:cubicBezTo>
                <a:cubicBezTo>
                  <a:pt x="1681" y="1496"/>
                  <a:pt x="1680" y="1496"/>
                  <a:pt x="1678" y="1495"/>
                </a:cubicBezTo>
                <a:cubicBezTo>
                  <a:pt x="1676" y="1494"/>
                  <a:pt x="1674" y="1492"/>
                  <a:pt x="1672" y="1491"/>
                </a:cubicBezTo>
                <a:cubicBezTo>
                  <a:pt x="1672" y="1491"/>
                  <a:pt x="1671" y="1490"/>
                  <a:pt x="1671" y="1490"/>
                </a:cubicBezTo>
                <a:close/>
                <a:moveTo>
                  <a:pt x="1680" y="1622"/>
                </a:moveTo>
                <a:cubicBezTo>
                  <a:pt x="1677" y="1618"/>
                  <a:pt x="1676" y="1615"/>
                  <a:pt x="1675" y="1612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4" y="1593"/>
                  <a:pt x="1673" y="1580"/>
                  <a:pt x="1672" y="1567"/>
                </a:cubicBezTo>
                <a:cubicBezTo>
                  <a:pt x="1672" y="1567"/>
                  <a:pt x="1672" y="1567"/>
                  <a:pt x="1672" y="1567"/>
                </a:cubicBezTo>
                <a:cubicBezTo>
                  <a:pt x="1672" y="1566"/>
                  <a:pt x="1672" y="1566"/>
                  <a:pt x="1672" y="1566"/>
                </a:cubicBezTo>
                <a:cubicBezTo>
                  <a:pt x="1672" y="1565"/>
                  <a:pt x="1672" y="1564"/>
                  <a:pt x="1672" y="1563"/>
                </a:cubicBezTo>
                <a:cubicBezTo>
                  <a:pt x="1675" y="1535"/>
                  <a:pt x="1735" y="1542"/>
                  <a:pt x="1754" y="1542"/>
                </a:cubicBezTo>
                <a:cubicBezTo>
                  <a:pt x="1776" y="1542"/>
                  <a:pt x="1819" y="1537"/>
                  <a:pt x="1832" y="1559"/>
                </a:cubicBezTo>
                <a:cubicBezTo>
                  <a:pt x="1833" y="1561"/>
                  <a:pt x="1835" y="1563"/>
                  <a:pt x="1835" y="1565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7" y="1575"/>
                  <a:pt x="1838" y="1581"/>
                  <a:pt x="1840" y="1588"/>
                </a:cubicBezTo>
                <a:cubicBezTo>
                  <a:pt x="1844" y="1611"/>
                  <a:pt x="1844" y="1611"/>
                  <a:pt x="1844" y="1611"/>
                </a:cubicBezTo>
                <a:cubicBezTo>
                  <a:pt x="1845" y="1615"/>
                  <a:pt x="1844" y="1618"/>
                  <a:pt x="1843" y="1621"/>
                </a:cubicBezTo>
                <a:cubicBezTo>
                  <a:pt x="1842" y="1623"/>
                  <a:pt x="1840" y="1625"/>
                  <a:pt x="1838" y="1627"/>
                </a:cubicBezTo>
                <a:cubicBezTo>
                  <a:pt x="1838" y="1627"/>
                  <a:pt x="1837" y="1628"/>
                  <a:pt x="1836" y="1629"/>
                </a:cubicBezTo>
                <a:cubicBezTo>
                  <a:pt x="1836" y="1629"/>
                  <a:pt x="1835" y="1629"/>
                  <a:pt x="1835" y="1630"/>
                </a:cubicBezTo>
                <a:cubicBezTo>
                  <a:pt x="1835" y="1630"/>
                  <a:pt x="1834" y="1630"/>
                  <a:pt x="1834" y="1630"/>
                </a:cubicBezTo>
                <a:cubicBezTo>
                  <a:pt x="1833" y="1631"/>
                  <a:pt x="1832" y="1631"/>
                  <a:pt x="1830" y="1632"/>
                </a:cubicBezTo>
                <a:cubicBezTo>
                  <a:pt x="1829" y="1633"/>
                  <a:pt x="1828" y="1633"/>
                  <a:pt x="1827" y="1634"/>
                </a:cubicBezTo>
                <a:cubicBezTo>
                  <a:pt x="1826" y="1634"/>
                  <a:pt x="1825" y="1634"/>
                  <a:pt x="1825" y="1634"/>
                </a:cubicBezTo>
                <a:cubicBezTo>
                  <a:pt x="1824" y="1635"/>
                  <a:pt x="1823" y="1635"/>
                  <a:pt x="1822" y="1635"/>
                </a:cubicBezTo>
                <a:cubicBezTo>
                  <a:pt x="1821" y="1635"/>
                  <a:pt x="1820" y="1636"/>
                  <a:pt x="1819" y="1636"/>
                </a:cubicBezTo>
                <a:cubicBezTo>
                  <a:pt x="1818" y="1636"/>
                  <a:pt x="1818" y="1636"/>
                  <a:pt x="1818" y="1636"/>
                </a:cubicBezTo>
                <a:cubicBezTo>
                  <a:pt x="1816" y="1636"/>
                  <a:pt x="1814" y="1637"/>
                  <a:pt x="1812" y="1637"/>
                </a:cubicBezTo>
                <a:cubicBezTo>
                  <a:pt x="1809" y="1637"/>
                  <a:pt x="1807" y="1637"/>
                  <a:pt x="1805" y="1637"/>
                </a:cubicBezTo>
                <a:cubicBezTo>
                  <a:pt x="1805" y="1637"/>
                  <a:pt x="1805" y="1637"/>
                  <a:pt x="1805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777" y="1637"/>
                  <a:pt x="1750" y="1637"/>
                  <a:pt x="1722" y="1638"/>
                </a:cubicBezTo>
                <a:cubicBezTo>
                  <a:pt x="1719" y="1638"/>
                  <a:pt x="1716" y="1637"/>
                  <a:pt x="1714" y="1637"/>
                </a:cubicBezTo>
                <a:cubicBezTo>
                  <a:pt x="1713" y="1637"/>
                  <a:pt x="1712" y="1637"/>
                  <a:pt x="1712" y="1637"/>
                </a:cubicBezTo>
                <a:cubicBezTo>
                  <a:pt x="1709" y="1636"/>
                  <a:pt x="1707" y="1636"/>
                  <a:pt x="1705" y="1636"/>
                </a:cubicBezTo>
                <a:cubicBezTo>
                  <a:pt x="1705" y="1636"/>
                  <a:pt x="1705" y="1636"/>
                  <a:pt x="1705" y="1636"/>
                </a:cubicBezTo>
                <a:cubicBezTo>
                  <a:pt x="1704" y="1635"/>
                  <a:pt x="1704" y="1635"/>
                  <a:pt x="1704" y="1635"/>
                </a:cubicBezTo>
                <a:cubicBezTo>
                  <a:pt x="1701" y="1635"/>
                  <a:pt x="1699" y="1634"/>
                  <a:pt x="1697" y="1633"/>
                </a:cubicBezTo>
                <a:cubicBezTo>
                  <a:pt x="1696" y="1633"/>
                  <a:pt x="1695" y="1632"/>
                  <a:pt x="1695" y="1632"/>
                </a:cubicBezTo>
                <a:cubicBezTo>
                  <a:pt x="1693" y="1632"/>
                  <a:pt x="1692" y="1631"/>
                  <a:pt x="1691" y="1630"/>
                </a:cubicBezTo>
                <a:cubicBezTo>
                  <a:pt x="1691" y="1630"/>
                  <a:pt x="1690" y="1630"/>
                  <a:pt x="1690" y="1630"/>
                </a:cubicBezTo>
                <a:cubicBezTo>
                  <a:pt x="1686" y="1628"/>
                  <a:pt x="1682" y="1625"/>
                  <a:pt x="1680" y="1622"/>
                </a:cubicBezTo>
                <a:close/>
                <a:moveTo>
                  <a:pt x="1875" y="1783"/>
                </a:moveTo>
                <a:cubicBezTo>
                  <a:pt x="1873" y="1787"/>
                  <a:pt x="1870" y="1790"/>
                  <a:pt x="1866" y="1793"/>
                </a:cubicBezTo>
                <a:cubicBezTo>
                  <a:pt x="1862" y="1796"/>
                  <a:pt x="1858" y="1799"/>
                  <a:pt x="1852" y="1800"/>
                </a:cubicBezTo>
                <a:cubicBezTo>
                  <a:pt x="1846" y="1802"/>
                  <a:pt x="1840" y="1803"/>
                  <a:pt x="1833" y="1803"/>
                </a:cubicBezTo>
                <a:cubicBezTo>
                  <a:pt x="1815" y="1803"/>
                  <a:pt x="1815" y="1803"/>
                  <a:pt x="1815" y="1803"/>
                </a:cubicBezTo>
                <a:cubicBezTo>
                  <a:pt x="1814" y="1803"/>
                  <a:pt x="1814" y="1803"/>
                  <a:pt x="1814" y="1803"/>
                </a:cubicBezTo>
                <a:cubicBezTo>
                  <a:pt x="1789" y="1803"/>
                  <a:pt x="1765" y="1803"/>
                  <a:pt x="1740" y="1803"/>
                </a:cubicBezTo>
                <a:cubicBezTo>
                  <a:pt x="1737" y="1803"/>
                  <a:pt x="1734" y="1803"/>
                  <a:pt x="1731" y="1803"/>
                </a:cubicBezTo>
                <a:cubicBezTo>
                  <a:pt x="1730" y="1803"/>
                  <a:pt x="1730" y="1803"/>
                  <a:pt x="1729" y="1803"/>
                </a:cubicBezTo>
                <a:cubicBezTo>
                  <a:pt x="1726" y="1802"/>
                  <a:pt x="1724" y="1802"/>
                  <a:pt x="1721" y="1801"/>
                </a:cubicBezTo>
                <a:cubicBezTo>
                  <a:pt x="1721" y="1801"/>
                  <a:pt x="1721" y="1801"/>
                  <a:pt x="1720" y="1801"/>
                </a:cubicBezTo>
                <a:cubicBezTo>
                  <a:pt x="1720" y="1801"/>
                  <a:pt x="1720" y="1801"/>
                  <a:pt x="1720" y="1801"/>
                </a:cubicBezTo>
                <a:cubicBezTo>
                  <a:pt x="1709" y="1798"/>
                  <a:pt x="1698" y="1792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1" y="1782"/>
                  <a:pt x="1690" y="1780"/>
                  <a:pt x="1690" y="1778"/>
                </a:cubicBezTo>
                <a:cubicBezTo>
                  <a:pt x="1689" y="1777"/>
                  <a:pt x="1689" y="1776"/>
                  <a:pt x="1689" y="1775"/>
                </a:cubicBezTo>
                <a:cubicBezTo>
                  <a:pt x="1688" y="1774"/>
                  <a:pt x="1688" y="1773"/>
                  <a:pt x="1688" y="1772"/>
                </a:cubicBezTo>
                <a:cubicBezTo>
                  <a:pt x="1688" y="1772"/>
                  <a:pt x="1688" y="1771"/>
                  <a:pt x="1688" y="1771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6" y="1756"/>
                  <a:pt x="1685" y="1742"/>
                  <a:pt x="1684" y="1728"/>
                </a:cubicBezTo>
                <a:cubicBezTo>
                  <a:pt x="1684" y="1725"/>
                  <a:pt x="1684" y="1723"/>
                  <a:pt x="1684" y="1721"/>
                </a:cubicBezTo>
                <a:cubicBezTo>
                  <a:pt x="1683" y="1714"/>
                  <a:pt x="1683" y="1714"/>
                  <a:pt x="1683" y="1714"/>
                </a:cubicBezTo>
                <a:cubicBezTo>
                  <a:pt x="1683" y="1713"/>
                  <a:pt x="1683" y="1713"/>
                  <a:pt x="1683" y="1713"/>
                </a:cubicBezTo>
                <a:cubicBezTo>
                  <a:pt x="1683" y="1711"/>
                  <a:pt x="1683" y="1710"/>
                  <a:pt x="1684" y="1709"/>
                </a:cubicBezTo>
                <a:cubicBezTo>
                  <a:pt x="1684" y="1708"/>
                  <a:pt x="1684" y="1707"/>
                  <a:pt x="1684" y="1707"/>
                </a:cubicBezTo>
                <a:cubicBezTo>
                  <a:pt x="1685" y="1706"/>
                  <a:pt x="1685" y="1705"/>
                  <a:pt x="1685" y="1704"/>
                </a:cubicBezTo>
                <a:cubicBezTo>
                  <a:pt x="1686" y="1703"/>
                  <a:pt x="1686" y="1703"/>
                  <a:pt x="1686" y="1702"/>
                </a:cubicBezTo>
                <a:cubicBezTo>
                  <a:pt x="1686" y="1702"/>
                  <a:pt x="1686" y="1702"/>
                  <a:pt x="1686" y="1702"/>
                </a:cubicBezTo>
                <a:cubicBezTo>
                  <a:pt x="1687" y="1700"/>
                  <a:pt x="1688" y="1699"/>
                  <a:pt x="1689" y="1698"/>
                </a:cubicBezTo>
                <a:cubicBezTo>
                  <a:pt x="1690" y="1697"/>
                  <a:pt x="1691" y="1697"/>
                  <a:pt x="1691" y="1696"/>
                </a:cubicBezTo>
                <a:cubicBezTo>
                  <a:pt x="1692" y="1695"/>
                  <a:pt x="1693" y="1695"/>
                  <a:pt x="1694" y="1694"/>
                </a:cubicBezTo>
                <a:cubicBezTo>
                  <a:pt x="1695" y="1694"/>
                  <a:pt x="1695" y="1693"/>
                  <a:pt x="1695" y="1693"/>
                </a:cubicBezTo>
                <a:cubicBezTo>
                  <a:pt x="1695" y="1693"/>
                  <a:pt x="1696" y="1693"/>
                  <a:pt x="1696" y="1693"/>
                </a:cubicBezTo>
                <a:cubicBezTo>
                  <a:pt x="1698" y="1692"/>
                  <a:pt x="1699" y="1691"/>
                  <a:pt x="1701" y="1690"/>
                </a:cubicBezTo>
                <a:cubicBezTo>
                  <a:pt x="1702" y="1690"/>
                  <a:pt x="1702" y="1689"/>
                  <a:pt x="1702" y="1689"/>
                </a:cubicBezTo>
                <a:cubicBezTo>
                  <a:pt x="1703" y="1689"/>
                  <a:pt x="1703" y="1689"/>
                  <a:pt x="1703" y="1689"/>
                </a:cubicBezTo>
                <a:cubicBezTo>
                  <a:pt x="1704" y="1689"/>
                  <a:pt x="1704" y="1689"/>
                  <a:pt x="1705" y="1688"/>
                </a:cubicBezTo>
                <a:cubicBezTo>
                  <a:pt x="1706" y="1688"/>
                  <a:pt x="1708" y="1687"/>
                  <a:pt x="1709" y="1687"/>
                </a:cubicBezTo>
                <a:cubicBezTo>
                  <a:pt x="1710" y="1687"/>
                  <a:pt x="1711" y="1686"/>
                  <a:pt x="1712" y="1686"/>
                </a:cubicBezTo>
                <a:cubicBezTo>
                  <a:pt x="1713" y="1686"/>
                  <a:pt x="1714" y="1686"/>
                  <a:pt x="1714" y="1686"/>
                </a:cubicBezTo>
                <a:cubicBezTo>
                  <a:pt x="1717" y="1685"/>
                  <a:pt x="1720" y="1685"/>
                  <a:pt x="1723" y="1685"/>
                </a:cubicBezTo>
                <a:cubicBezTo>
                  <a:pt x="1723" y="1685"/>
                  <a:pt x="1724" y="1685"/>
                  <a:pt x="1724" y="1685"/>
                </a:cubicBezTo>
                <a:cubicBezTo>
                  <a:pt x="1725" y="1685"/>
                  <a:pt x="1726" y="1685"/>
                  <a:pt x="1727" y="1685"/>
                </a:cubicBezTo>
                <a:cubicBezTo>
                  <a:pt x="1731" y="1685"/>
                  <a:pt x="1731" y="1685"/>
                  <a:pt x="1731" y="1685"/>
                </a:cubicBezTo>
                <a:cubicBezTo>
                  <a:pt x="1736" y="1684"/>
                  <a:pt x="1740" y="1684"/>
                  <a:pt x="1744" y="1684"/>
                </a:cubicBezTo>
                <a:cubicBezTo>
                  <a:pt x="1748" y="1684"/>
                  <a:pt x="1752" y="1684"/>
                  <a:pt x="1755" y="1684"/>
                </a:cubicBezTo>
                <a:cubicBezTo>
                  <a:pt x="1791" y="1684"/>
                  <a:pt x="1791" y="1684"/>
                  <a:pt x="1791" y="1684"/>
                </a:cubicBezTo>
                <a:cubicBezTo>
                  <a:pt x="1801" y="1684"/>
                  <a:pt x="1811" y="1684"/>
                  <a:pt x="1820" y="1685"/>
                </a:cubicBezTo>
                <a:cubicBezTo>
                  <a:pt x="1822" y="1685"/>
                  <a:pt x="1823" y="1685"/>
                  <a:pt x="1825" y="1685"/>
                </a:cubicBezTo>
                <a:cubicBezTo>
                  <a:pt x="1826" y="1686"/>
                  <a:pt x="1827" y="1686"/>
                  <a:pt x="1828" y="1686"/>
                </a:cubicBezTo>
                <a:cubicBezTo>
                  <a:pt x="1828" y="1686"/>
                  <a:pt x="1829" y="1686"/>
                  <a:pt x="1830" y="1686"/>
                </a:cubicBezTo>
                <a:cubicBezTo>
                  <a:pt x="1830" y="1686"/>
                  <a:pt x="1831" y="1686"/>
                  <a:pt x="1831" y="1687"/>
                </a:cubicBezTo>
                <a:cubicBezTo>
                  <a:pt x="1832" y="1687"/>
                  <a:pt x="1832" y="1687"/>
                  <a:pt x="1833" y="1687"/>
                </a:cubicBezTo>
                <a:cubicBezTo>
                  <a:pt x="1834" y="1687"/>
                  <a:pt x="1836" y="1688"/>
                  <a:pt x="1838" y="1689"/>
                </a:cubicBezTo>
                <a:cubicBezTo>
                  <a:pt x="1839" y="1689"/>
                  <a:pt x="1840" y="1689"/>
                  <a:pt x="1841" y="1690"/>
                </a:cubicBezTo>
                <a:cubicBezTo>
                  <a:pt x="1842" y="1690"/>
                  <a:pt x="1842" y="1690"/>
                  <a:pt x="1843" y="1691"/>
                </a:cubicBezTo>
                <a:cubicBezTo>
                  <a:pt x="1845" y="1691"/>
                  <a:pt x="1846" y="1692"/>
                  <a:pt x="1847" y="1693"/>
                </a:cubicBezTo>
                <a:cubicBezTo>
                  <a:pt x="1852" y="1695"/>
                  <a:pt x="1856" y="1698"/>
                  <a:pt x="1859" y="1702"/>
                </a:cubicBezTo>
                <a:cubicBezTo>
                  <a:pt x="1862" y="1705"/>
                  <a:pt x="1864" y="1709"/>
                  <a:pt x="1865" y="1713"/>
                </a:cubicBezTo>
                <a:cubicBezTo>
                  <a:pt x="1870" y="1736"/>
                  <a:pt x="1870" y="1736"/>
                  <a:pt x="1870" y="1736"/>
                </a:cubicBezTo>
                <a:cubicBezTo>
                  <a:pt x="1871" y="1746"/>
                  <a:pt x="1873" y="1755"/>
                  <a:pt x="1875" y="1764"/>
                </a:cubicBezTo>
                <a:cubicBezTo>
                  <a:pt x="1875" y="1764"/>
                  <a:pt x="1875" y="1764"/>
                  <a:pt x="1875" y="1764"/>
                </a:cubicBezTo>
                <a:cubicBezTo>
                  <a:pt x="1876" y="1770"/>
                  <a:pt x="1876" y="1770"/>
                  <a:pt x="1876" y="1770"/>
                </a:cubicBezTo>
                <a:cubicBezTo>
                  <a:pt x="1877" y="1775"/>
                  <a:pt x="1877" y="1779"/>
                  <a:pt x="1875" y="1783"/>
                </a:cubicBezTo>
                <a:close/>
                <a:moveTo>
                  <a:pt x="2041" y="1494"/>
                </a:moveTo>
                <a:cubicBezTo>
                  <a:pt x="2036" y="1492"/>
                  <a:pt x="2032" y="1490"/>
                  <a:pt x="2030" y="1487"/>
                </a:cubicBezTo>
                <a:cubicBezTo>
                  <a:pt x="2027" y="1485"/>
                  <a:pt x="2024" y="1482"/>
                  <a:pt x="2023" y="1479"/>
                </a:cubicBezTo>
                <a:cubicBezTo>
                  <a:pt x="2021" y="1474"/>
                  <a:pt x="2021" y="1474"/>
                  <a:pt x="2021" y="1474"/>
                </a:cubicBezTo>
                <a:cubicBezTo>
                  <a:pt x="2019" y="1467"/>
                  <a:pt x="2016" y="1460"/>
                  <a:pt x="2014" y="1453"/>
                </a:cubicBezTo>
                <a:cubicBezTo>
                  <a:pt x="2012" y="1449"/>
                  <a:pt x="2009" y="1444"/>
                  <a:pt x="2009" y="1439"/>
                </a:cubicBezTo>
                <a:cubicBezTo>
                  <a:pt x="2009" y="1439"/>
                  <a:pt x="2009" y="1438"/>
                  <a:pt x="2009" y="1437"/>
                </a:cubicBezTo>
                <a:cubicBezTo>
                  <a:pt x="2009" y="1437"/>
                  <a:pt x="2009" y="1437"/>
                  <a:pt x="2009" y="1437"/>
                </a:cubicBezTo>
                <a:cubicBezTo>
                  <a:pt x="2009" y="1436"/>
                  <a:pt x="2009" y="1436"/>
                  <a:pt x="2009" y="1436"/>
                </a:cubicBezTo>
                <a:cubicBezTo>
                  <a:pt x="2010" y="1435"/>
                  <a:pt x="2009" y="1435"/>
                  <a:pt x="2010" y="1434"/>
                </a:cubicBezTo>
                <a:cubicBezTo>
                  <a:pt x="2010" y="1434"/>
                  <a:pt x="2010" y="1434"/>
                  <a:pt x="2010" y="1434"/>
                </a:cubicBezTo>
                <a:cubicBezTo>
                  <a:pt x="2016" y="1421"/>
                  <a:pt x="2039" y="1423"/>
                  <a:pt x="2051" y="1423"/>
                </a:cubicBezTo>
                <a:cubicBezTo>
                  <a:pt x="2110" y="1422"/>
                  <a:pt x="2110" y="1422"/>
                  <a:pt x="2110" y="1422"/>
                </a:cubicBezTo>
                <a:cubicBezTo>
                  <a:pt x="2115" y="1422"/>
                  <a:pt x="2120" y="1423"/>
                  <a:pt x="2125" y="1424"/>
                </a:cubicBezTo>
                <a:cubicBezTo>
                  <a:pt x="2126" y="1424"/>
                  <a:pt x="2128" y="1424"/>
                  <a:pt x="2129" y="1425"/>
                </a:cubicBezTo>
                <a:cubicBezTo>
                  <a:pt x="2129" y="1425"/>
                  <a:pt x="2130" y="1425"/>
                  <a:pt x="2131" y="1425"/>
                </a:cubicBezTo>
                <a:cubicBezTo>
                  <a:pt x="2132" y="1425"/>
                  <a:pt x="2133" y="1426"/>
                  <a:pt x="2133" y="1426"/>
                </a:cubicBezTo>
                <a:cubicBezTo>
                  <a:pt x="2135" y="1426"/>
                  <a:pt x="2137" y="1427"/>
                  <a:pt x="2138" y="1428"/>
                </a:cubicBezTo>
                <a:cubicBezTo>
                  <a:pt x="2139" y="1428"/>
                  <a:pt x="2139" y="1428"/>
                  <a:pt x="2139" y="1428"/>
                </a:cubicBezTo>
                <a:cubicBezTo>
                  <a:pt x="2139" y="1428"/>
                  <a:pt x="2139" y="1428"/>
                  <a:pt x="2140" y="1428"/>
                </a:cubicBezTo>
                <a:cubicBezTo>
                  <a:pt x="2141" y="1429"/>
                  <a:pt x="2142" y="1429"/>
                  <a:pt x="2144" y="1430"/>
                </a:cubicBezTo>
                <a:cubicBezTo>
                  <a:pt x="2145" y="1431"/>
                  <a:pt x="2146" y="1431"/>
                  <a:pt x="2146" y="1431"/>
                </a:cubicBezTo>
                <a:cubicBezTo>
                  <a:pt x="2147" y="1432"/>
                  <a:pt x="2147" y="1432"/>
                  <a:pt x="2148" y="1432"/>
                </a:cubicBezTo>
                <a:cubicBezTo>
                  <a:pt x="2148" y="1433"/>
                  <a:pt x="2148" y="1433"/>
                  <a:pt x="2149" y="1433"/>
                </a:cubicBezTo>
                <a:cubicBezTo>
                  <a:pt x="2149" y="1433"/>
                  <a:pt x="2150" y="1434"/>
                  <a:pt x="2150" y="1434"/>
                </a:cubicBezTo>
                <a:cubicBezTo>
                  <a:pt x="2153" y="1436"/>
                  <a:pt x="2156" y="1439"/>
                  <a:pt x="2157" y="1442"/>
                </a:cubicBezTo>
                <a:cubicBezTo>
                  <a:pt x="2157" y="1442"/>
                  <a:pt x="2157" y="1442"/>
                  <a:pt x="2157" y="1442"/>
                </a:cubicBezTo>
                <a:cubicBezTo>
                  <a:pt x="2163" y="1450"/>
                  <a:pt x="2166" y="1460"/>
                  <a:pt x="2170" y="1468"/>
                </a:cubicBezTo>
                <a:cubicBezTo>
                  <a:pt x="2170" y="1468"/>
                  <a:pt x="2170" y="1468"/>
                  <a:pt x="2170" y="1468"/>
                </a:cubicBezTo>
                <a:cubicBezTo>
                  <a:pt x="2172" y="1473"/>
                  <a:pt x="2176" y="1477"/>
                  <a:pt x="2177" y="1482"/>
                </a:cubicBezTo>
                <a:cubicBezTo>
                  <a:pt x="2177" y="1482"/>
                  <a:pt x="2177" y="1483"/>
                  <a:pt x="2177" y="1483"/>
                </a:cubicBezTo>
                <a:cubicBezTo>
                  <a:pt x="2177" y="1483"/>
                  <a:pt x="2177" y="1483"/>
                  <a:pt x="2177" y="1483"/>
                </a:cubicBezTo>
                <a:cubicBezTo>
                  <a:pt x="2178" y="1492"/>
                  <a:pt x="2170" y="1496"/>
                  <a:pt x="2162" y="1498"/>
                </a:cubicBezTo>
                <a:cubicBezTo>
                  <a:pt x="2161" y="1498"/>
                  <a:pt x="2161" y="1498"/>
                  <a:pt x="2161" y="1499"/>
                </a:cubicBezTo>
                <a:cubicBezTo>
                  <a:pt x="2160" y="1499"/>
                  <a:pt x="2160" y="1499"/>
                  <a:pt x="2159" y="1499"/>
                </a:cubicBezTo>
                <a:cubicBezTo>
                  <a:pt x="2158" y="1499"/>
                  <a:pt x="2156" y="1499"/>
                  <a:pt x="2155" y="1500"/>
                </a:cubicBezTo>
                <a:cubicBezTo>
                  <a:pt x="2154" y="1500"/>
                  <a:pt x="2154" y="1500"/>
                  <a:pt x="2153" y="1500"/>
                </a:cubicBezTo>
                <a:cubicBezTo>
                  <a:pt x="2152" y="1500"/>
                  <a:pt x="2150" y="1500"/>
                  <a:pt x="2149" y="1500"/>
                </a:cubicBezTo>
                <a:cubicBezTo>
                  <a:pt x="2148" y="1500"/>
                  <a:pt x="2147" y="1500"/>
                  <a:pt x="2146" y="1500"/>
                </a:cubicBezTo>
                <a:cubicBezTo>
                  <a:pt x="2146" y="1500"/>
                  <a:pt x="2146" y="1500"/>
                  <a:pt x="2146" y="1500"/>
                </a:cubicBezTo>
                <a:cubicBezTo>
                  <a:pt x="2144" y="1500"/>
                  <a:pt x="2144" y="1500"/>
                  <a:pt x="2144" y="1500"/>
                </a:cubicBezTo>
                <a:cubicBezTo>
                  <a:pt x="2135" y="1500"/>
                  <a:pt x="2126" y="1500"/>
                  <a:pt x="2117" y="1500"/>
                </a:cubicBezTo>
                <a:cubicBezTo>
                  <a:pt x="2102" y="1500"/>
                  <a:pt x="2087" y="1500"/>
                  <a:pt x="2072" y="1500"/>
                </a:cubicBezTo>
                <a:cubicBezTo>
                  <a:pt x="2061" y="1500"/>
                  <a:pt x="2050" y="1499"/>
                  <a:pt x="2041" y="1494"/>
                </a:cubicBezTo>
                <a:cubicBezTo>
                  <a:pt x="2041" y="1494"/>
                  <a:pt x="2041" y="1494"/>
                  <a:pt x="2041" y="1494"/>
                </a:cubicBezTo>
                <a:close/>
                <a:moveTo>
                  <a:pt x="2079" y="1621"/>
                </a:moveTo>
                <a:cubicBezTo>
                  <a:pt x="2076" y="1617"/>
                  <a:pt x="2073" y="1614"/>
                  <a:pt x="2072" y="1611"/>
                </a:cubicBezTo>
                <a:cubicBezTo>
                  <a:pt x="2064" y="1588"/>
                  <a:pt x="2064" y="1588"/>
                  <a:pt x="2064" y="1588"/>
                </a:cubicBezTo>
                <a:cubicBezTo>
                  <a:pt x="2061" y="1581"/>
                  <a:pt x="2059" y="1575"/>
                  <a:pt x="2056" y="1568"/>
                </a:cubicBezTo>
                <a:cubicBezTo>
                  <a:pt x="2056" y="1568"/>
                  <a:pt x="2056" y="1568"/>
                  <a:pt x="2056" y="1568"/>
                </a:cubicBezTo>
                <a:cubicBezTo>
                  <a:pt x="2055" y="1565"/>
                  <a:pt x="2055" y="1565"/>
                  <a:pt x="2055" y="1565"/>
                </a:cubicBezTo>
                <a:cubicBezTo>
                  <a:pt x="2054" y="1561"/>
                  <a:pt x="2054" y="1558"/>
                  <a:pt x="2055" y="1555"/>
                </a:cubicBezTo>
                <a:cubicBezTo>
                  <a:pt x="2056" y="1553"/>
                  <a:pt x="2057" y="1552"/>
                  <a:pt x="2059" y="1550"/>
                </a:cubicBezTo>
                <a:cubicBezTo>
                  <a:pt x="2059" y="1550"/>
                  <a:pt x="2059" y="1550"/>
                  <a:pt x="2060" y="1549"/>
                </a:cubicBezTo>
                <a:cubicBezTo>
                  <a:pt x="2060" y="1549"/>
                  <a:pt x="2061" y="1548"/>
                  <a:pt x="2061" y="1548"/>
                </a:cubicBezTo>
                <a:cubicBezTo>
                  <a:pt x="2064" y="1546"/>
                  <a:pt x="2068" y="1544"/>
                  <a:pt x="2072" y="1543"/>
                </a:cubicBezTo>
                <a:cubicBezTo>
                  <a:pt x="2076" y="1542"/>
                  <a:pt x="2080" y="1542"/>
                  <a:pt x="2084" y="1541"/>
                </a:cubicBezTo>
                <a:cubicBezTo>
                  <a:pt x="2100" y="1540"/>
                  <a:pt x="2117" y="1541"/>
                  <a:pt x="2125" y="1541"/>
                </a:cubicBezTo>
                <a:cubicBezTo>
                  <a:pt x="2153" y="1541"/>
                  <a:pt x="2202" y="1535"/>
                  <a:pt x="2218" y="1564"/>
                </a:cubicBezTo>
                <a:cubicBezTo>
                  <a:pt x="2218" y="1564"/>
                  <a:pt x="2218" y="1564"/>
                  <a:pt x="2218" y="1564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24" y="1577"/>
                  <a:pt x="2230" y="1589"/>
                  <a:pt x="2236" y="1601"/>
                </a:cubicBezTo>
                <a:cubicBezTo>
                  <a:pt x="2238" y="1605"/>
                  <a:pt x="2241" y="1609"/>
                  <a:pt x="2242" y="1614"/>
                </a:cubicBezTo>
                <a:cubicBezTo>
                  <a:pt x="2242" y="1614"/>
                  <a:pt x="2242" y="1614"/>
                  <a:pt x="2242" y="1614"/>
                </a:cubicBezTo>
                <a:cubicBezTo>
                  <a:pt x="2242" y="1615"/>
                  <a:pt x="2242" y="1616"/>
                  <a:pt x="2242" y="1617"/>
                </a:cubicBezTo>
                <a:cubicBezTo>
                  <a:pt x="2242" y="1618"/>
                  <a:pt x="2242" y="1619"/>
                  <a:pt x="2242" y="1620"/>
                </a:cubicBezTo>
                <a:cubicBezTo>
                  <a:pt x="2242" y="1620"/>
                  <a:pt x="2242" y="1620"/>
                  <a:pt x="2242" y="1620"/>
                </a:cubicBezTo>
                <a:cubicBezTo>
                  <a:pt x="2242" y="1620"/>
                  <a:pt x="2242" y="1621"/>
                  <a:pt x="2242" y="1621"/>
                </a:cubicBezTo>
                <a:cubicBezTo>
                  <a:pt x="2242" y="1622"/>
                  <a:pt x="2241" y="1623"/>
                  <a:pt x="2240" y="1624"/>
                </a:cubicBezTo>
                <a:cubicBezTo>
                  <a:pt x="2240" y="1625"/>
                  <a:pt x="2240" y="1625"/>
                  <a:pt x="2240" y="1625"/>
                </a:cubicBezTo>
                <a:cubicBezTo>
                  <a:pt x="2239" y="1626"/>
                  <a:pt x="2238" y="1627"/>
                  <a:pt x="2237" y="1628"/>
                </a:cubicBezTo>
                <a:cubicBezTo>
                  <a:pt x="2237" y="1628"/>
                  <a:pt x="2237" y="1628"/>
                  <a:pt x="2237" y="1628"/>
                </a:cubicBezTo>
                <a:cubicBezTo>
                  <a:pt x="2236" y="1629"/>
                  <a:pt x="2236" y="1629"/>
                  <a:pt x="2236" y="1629"/>
                </a:cubicBezTo>
                <a:cubicBezTo>
                  <a:pt x="2235" y="1630"/>
                  <a:pt x="2234" y="1630"/>
                  <a:pt x="2234" y="1630"/>
                </a:cubicBezTo>
                <a:cubicBezTo>
                  <a:pt x="2231" y="1632"/>
                  <a:pt x="2229" y="1633"/>
                  <a:pt x="2225" y="1634"/>
                </a:cubicBezTo>
                <a:cubicBezTo>
                  <a:pt x="2225" y="1634"/>
                  <a:pt x="2224" y="1635"/>
                  <a:pt x="2223" y="1635"/>
                </a:cubicBezTo>
                <a:cubicBezTo>
                  <a:pt x="2221" y="1635"/>
                  <a:pt x="2220" y="1635"/>
                  <a:pt x="2219" y="1636"/>
                </a:cubicBezTo>
                <a:cubicBezTo>
                  <a:pt x="2218" y="1636"/>
                  <a:pt x="2218" y="1636"/>
                  <a:pt x="2217" y="1636"/>
                </a:cubicBezTo>
                <a:cubicBezTo>
                  <a:pt x="2217" y="1636"/>
                  <a:pt x="2216" y="1636"/>
                  <a:pt x="2216" y="1636"/>
                </a:cubicBezTo>
                <a:cubicBezTo>
                  <a:pt x="2187" y="1639"/>
                  <a:pt x="2156" y="1636"/>
                  <a:pt x="2126" y="1637"/>
                </a:cubicBezTo>
                <a:cubicBezTo>
                  <a:pt x="2123" y="1637"/>
                  <a:pt x="2120" y="1636"/>
                  <a:pt x="2117" y="1636"/>
                </a:cubicBezTo>
                <a:cubicBezTo>
                  <a:pt x="2117" y="1636"/>
                  <a:pt x="2117" y="1636"/>
                  <a:pt x="2117" y="1636"/>
                </a:cubicBezTo>
                <a:cubicBezTo>
                  <a:pt x="2106" y="1635"/>
                  <a:pt x="2095" y="1631"/>
                  <a:pt x="2086" y="1625"/>
                </a:cubicBezTo>
                <a:cubicBezTo>
                  <a:pt x="2083" y="1624"/>
                  <a:pt x="2081" y="1622"/>
                  <a:pt x="2079" y="1621"/>
                </a:cubicBezTo>
                <a:close/>
                <a:moveTo>
                  <a:pt x="2322" y="1782"/>
                </a:moveTo>
                <a:cubicBezTo>
                  <a:pt x="2322" y="1783"/>
                  <a:pt x="2321" y="1783"/>
                  <a:pt x="2321" y="1784"/>
                </a:cubicBezTo>
                <a:cubicBezTo>
                  <a:pt x="2321" y="1785"/>
                  <a:pt x="2321" y="1785"/>
                  <a:pt x="2321" y="1786"/>
                </a:cubicBezTo>
                <a:cubicBezTo>
                  <a:pt x="2320" y="1787"/>
                  <a:pt x="2320" y="1788"/>
                  <a:pt x="2319" y="1789"/>
                </a:cubicBezTo>
                <a:cubicBezTo>
                  <a:pt x="2319" y="1789"/>
                  <a:pt x="2319" y="1789"/>
                  <a:pt x="2319" y="1790"/>
                </a:cubicBezTo>
                <a:cubicBezTo>
                  <a:pt x="2318" y="1790"/>
                  <a:pt x="2318" y="1791"/>
                  <a:pt x="2317" y="1791"/>
                </a:cubicBezTo>
                <a:cubicBezTo>
                  <a:pt x="2317" y="1791"/>
                  <a:pt x="2317" y="1792"/>
                  <a:pt x="2316" y="1792"/>
                </a:cubicBezTo>
                <a:cubicBezTo>
                  <a:pt x="2316" y="1792"/>
                  <a:pt x="2316" y="1792"/>
                  <a:pt x="2316" y="1793"/>
                </a:cubicBezTo>
                <a:cubicBezTo>
                  <a:pt x="2310" y="1798"/>
                  <a:pt x="2303" y="1800"/>
                  <a:pt x="2296" y="1801"/>
                </a:cubicBezTo>
                <a:cubicBezTo>
                  <a:pt x="2296" y="1801"/>
                  <a:pt x="2295" y="1801"/>
                  <a:pt x="2295" y="1801"/>
                </a:cubicBezTo>
                <a:cubicBezTo>
                  <a:pt x="2292" y="1802"/>
                  <a:pt x="2289" y="1802"/>
                  <a:pt x="2286" y="1802"/>
                </a:cubicBezTo>
                <a:cubicBezTo>
                  <a:pt x="2286" y="1802"/>
                  <a:pt x="2286" y="1802"/>
                  <a:pt x="2286" y="1802"/>
                </a:cubicBezTo>
                <a:cubicBezTo>
                  <a:pt x="2283" y="1802"/>
                  <a:pt x="2283" y="1802"/>
                  <a:pt x="2283" y="1802"/>
                </a:cubicBezTo>
                <a:cubicBezTo>
                  <a:pt x="2280" y="1802"/>
                  <a:pt x="2277" y="1802"/>
                  <a:pt x="2275" y="1802"/>
                </a:cubicBezTo>
                <a:cubicBezTo>
                  <a:pt x="2193" y="1802"/>
                  <a:pt x="2193" y="1802"/>
                  <a:pt x="2193" y="1802"/>
                </a:cubicBezTo>
                <a:cubicBezTo>
                  <a:pt x="2190" y="1802"/>
                  <a:pt x="2187" y="1802"/>
                  <a:pt x="2184" y="1802"/>
                </a:cubicBezTo>
                <a:cubicBezTo>
                  <a:pt x="2183" y="1801"/>
                  <a:pt x="2182" y="1801"/>
                  <a:pt x="2181" y="1801"/>
                </a:cubicBezTo>
                <a:cubicBezTo>
                  <a:pt x="2164" y="1799"/>
                  <a:pt x="2144" y="1791"/>
                  <a:pt x="2135" y="1776"/>
                </a:cubicBezTo>
                <a:cubicBezTo>
                  <a:pt x="2133" y="1774"/>
                  <a:pt x="2132" y="1772"/>
                  <a:pt x="2131" y="1770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27" y="1757"/>
                  <a:pt x="2122" y="1746"/>
                  <a:pt x="2118" y="1734"/>
                </a:cubicBezTo>
                <a:cubicBezTo>
                  <a:pt x="2116" y="1728"/>
                  <a:pt x="2112" y="1720"/>
                  <a:pt x="2110" y="1713"/>
                </a:cubicBezTo>
                <a:cubicBezTo>
                  <a:pt x="2110" y="1713"/>
                  <a:pt x="2110" y="1713"/>
                  <a:pt x="2110" y="1713"/>
                </a:cubicBezTo>
                <a:cubicBezTo>
                  <a:pt x="2110" y="1713"/>
                  <a:pt x="2110" y="1712"/>
                  <a:pt x="2110" y="1712"/>
                </a:cubicBezTo>
                <a:cubicBezTo>
                  <a:pt x="2110" y="1712"/>
                  <a:pt x="2109" y="1711"/>
                  <a:pt x="2109" y="1710"/>
                </a:cubicBezTo>
                <a:cubicBezTo>
                  <a:pt x="2109" y="1707"/>
                  <a:pt x="2109" y="1704"/>
                  <a:pt x="2109" y="1701"/>
                </a:cubicBezTo>
                <a:cubicBezTo>
                  <a:pt x="2110" y="1699"/>
                  <a:pt x="2111" y="1698"/>
                  <a:pt x="2112" y="1696"/>
                </a:cubicBezTo>
                <a:cubicBezTo>
                  <a:pt x="2112" y="1696"/>
                  <a:pt x="2112" y="1696"/>
                  <a:pt x="2112" y="1696"/>
                </a:cubicBezTo>
                <a:cubicBezTo>
                  <a:pt x="2117" y="1688"/>
                  <a:pt x="2126" y="1685"/>
                  <a:pt x="2136" y="1684"/>
                </a:cubicBezTo>
                <a:cubicBezTo>
                  <a:pt x="2136" y="1684"/>
                  <a:pt x="2136" y="1684"/>
                  <a:pt x="2137" y="1684"/>
                </a:cubicBezTo>
                <a:cubicBezTo>
                  <a:pt x="2139" y="1684"/>
                  <a:pt x="2141" y="1684"/>
                  <a:pt x="2144" y="1684"/>
                </a:cubicBezTo>
                <a:cubicBezTo>
                  <a:pt x="2144" y="1684"/>
                  <a:pt x="2145" y="1683"/>
                  <a:pt x="2145" y="1683"/>
                </a:cubicBezTo>
                <a:cubicBezTo>
                  <a:pt x="2151" y="1683"/>
                  <a:pt x="2151" y="1683"/>
                  <a:pt x="2151" y="1683"/>
                </a:cubicBezTo>
                <a:cubicBezTo>
                  <a:pt x="2152" y="1683"/>
                  <a:pt x="2153" y="1683"/>
                  <a:pt x="2155" y="1683"/>
                </a:cubicBezTo>
                <a:cubicBezTo>
                  <a:pt x="2180" y="1683"/>
                  <a:pt x="2205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4" y="1683"/>
                  <a:pt x="2237" y="1683"/>
                  <a:pt x="2240" y="1684"/>
                </a:cubicBezTo>
                <a:cubicBezTo>
                  <a:pt x="2240" y="1684"/>
                  <a:pt x="2241" y="1684"/>
                  <a:pt x="2241" y="1684"/>
                </a:cubicBezTo>
                <a:cubicBezTo>
                  <a:pt x="2258" y="1686"/>
                  <a:pt x="2277" y="1693"/>
                  <a:pt x="2287" y="1706"/>
                </a:cubicBezTo>
                <a:cubicBezTo>
                  <a:pt x="2289" y="1708"/>
                  <a:pt x="2290" y="1710"/>
                  <a:pt x="2291" y="1712"/>
                </a:cubicBezTo>
                <a:cubicBezTo>
                  <a:pt x="2294" y="1717"/>
                  <a:pt x="2294" y="1717"/>
                  <a:pt x="2294" y="1717"/>
                </a:cubicBezTo>
                <a:cubicBezTo>
                  <a:pt x="2299" y="1727"/>
                  <a:pt x="2304" y="1737"/>
                  <a:pt x="2309" y="1748"/>
                </a:cubicBezTo>
                <a:cubicBezTo>
                  <a:pt x="2312" y="1754"/>
                  <a:pt x="2318" y="1762"/>
                  <a:pt x="2320" y="1771"/>
                </a:cubicBezTo>
                <a:cubicBezTo>
                  <a:pt x="2322" y="1775"/>
                  <a:pt x="2323" y="1778"/>
                  <a:pt x="2322" y="1782"/>
                </a:cubicBezTo>
                <a:close/>
                <a:moveTo>
                  <a:pt x="2340" y="1624"/>
                </a:moveTo>
                <a:cubicBezTo>
                  <a:pt x="2338" y="1622"/>
                  <a:pt x="2337" y="1621"/>
                  <a:pt x="2335" y="1620"/>
                </a:cubicBezTo>
                <a:cubicBezTo>
                  <a:pt x="2331" y="1617"/>
                  <a:pt x="2328" y="1613"/>
                  <a:pt x="2326" y="1610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17" y="1594"/>
                  <a:pt x="2310" y="1582"/>
                  <a:pt x="2303" y="1569"/>
                </a:cubicBezTo>
                <a:cubicBezTo>
                  <a:pt x="2303" y="1569"/>
                  <a:pt x="2303" y="1569"/>
                  <a:pt x="2303" y="1569"/>
                </a:cubicBezTo>
                <a:cubicBezTo>
                  <a:pt x="2300" y="1564"/>
                  <a:pt x="2300" y="1564"/>
                  <a:pt x="2300" y="1564"/>
                </a:cubicBezTo>
                <a:cubicBezTo>
                  <a:pt x="2298" y="1561"/>
                  <a:pt x="2298" y="1558"/>
                  <a:pt x="2298" y="1555"/>
                </a:cubicBezTo>
                <a:cubicBezTo>
                  <a:pt x="2299" y="1552"/>
                  <a:pt x="2300" y="1550"/>
                  <a:pt x="2303" y="1547"/>
                </a:cubicBezTo>
                <a:cubicBezTo>
                  <a:pt x="2306" y="1545"/>
                  <a:pt x="2309" y="1544"/>
                  <a:pt x="2313" y="1542"/>
                </a:cubicBezTo>
                <a:cubicBezTo>
                  <a:pt x="2318" y="1541"/>
                  <a:pt x="2323" y="1541"/>
                  <a:pt x="2329" y="1541"/>
                </a:cubicBezTo>
                <a:cubicBezTo>
                  <a:pt x="2330" y="1541"/>
                  <a:pt x="2330" y="1541"/>
                  <a:pt x="2330" y="1541"/>
                </a:cubicBezTo>
                <a:cubicBezTo>
                  <a:pt x="2342" y="1540"/>
                  <a:pt x="2356" y="1540"/>
                  <a:pt x="2363" y="1540"/>
                </a:cubicBezTo>
                <a:cubicBezTo>
                  <a:pt x="2394" y="1540"/>
                  <a:pt x="2443" y="1534"/>
                  <a:pt x="2463" y="1564"/>
                </a:cubicBezTo>
                <a:cubicBezTo>
                  <a:pt x="2470" y="1573"/>
                  <a:pt x="2476" y="1583"/>
                  <a:pt x="2483" y="1593"/>
                </a:cubicBezTo>
                <a:cubicBezTo>
                  <a:pt x="2486" y="1598"/>
                  <a:pt x="2492" y="1605"/>
                  <a:pt x="2495" y="1611"/>
                </a:cubicBezTo>
                <a:cubicBezTo>
                  <a:pt x="2497" y="1614"/>
                  <a:pt x="2498" y="1617"/>
                  <a:pt x="2498" y="1620"/>
                </a:cubicBezTo>
                <a:cubicBezTo>
                  <a:pt x="2498" y="1621"/>
                  <a:pt x="2497" y="1623"/>
                  <a:pt x="2496" y="1625"/>
                </a:cubicBezTo>
                <a:cubicBezTo>
                  <a:pt x="2496" y="1626"/>
                  <a:pt x="2495" y="1627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3" y="1629"/>
                  <a:pt x="2493" y="1629"/>
                  <a:pt x="2492" y="1630"/>
                </a:cubicBezTo>
                <a:cubicBezTo>
                  <a:pt x="2492" y="1630"/>
                  <a:pt x="2491" y="1630"/>
                  <a:pt x="2491" y="1630"/>
                </a:cubicBezTo>
                <a:cubicBezTo>
                  <a:pt x="2490" y="1631"/>
                  <a:pt x="2489" y="1631"/>
                  <a:pt x="2488" y="1632"/>
                </a:cubicBezTo>
                <a:cubicBezTo>
                  <a:pt x="2487" y="1632"/>
                  <a:pt x="2485" y="1633"/>
                  <a:pt x="2484" y="1633"/>
                </a:cubicBezTo>
                <a:cubicBezTo>
                  <a:pt x="2484" y="1633"/>
                  <a:pt x="2484" y="1634"/>
                  <a:pt x="2484" y="1634"/>
                </a:cubicBezTo>
                <a:cubicBezTo>
                  <a:pt x="2484" y="1634"/>
                  <a:pt x="2483" y="1634"/>
                  <a:pt x="2483" y="1634"/>
                </a:cubicBezTo>
                <a:cubicBezTo>
                  <a:pt x="2469" y="1638"/>
                  <a:pt x="2448" y="1636"/>
                  <a:pt x="2434" y="1636"/>
                </a:cubicBezTo>
                <a:cubicBezTo>
                  <a:pt x="2418" y="1636"/>
                  <a:pt x="2401" y="1636"/>
                  <a:pt x="2385" y="1636"/>
                </a:cubicBezTo>
                <a:cubicBezTo>
                  <a:pt x="2370" y="1636"/>
                  <a:pt x="2353" y="1632"/>
                  <a:pt x="2340" y="1624"/>
                </a:cubicBezTo>
                <a:close/>
                <a:moveTo>
                  <a:pt x="2605" y="1791"/>
                </a:moveTo>
                <a:cubicBezTo>
                  <a:pt x="2605" y="1791"/>
                  <a:pt x="2605" y="1791"/>
                  <a:pt x="2604" y="1791"/>
                </a:cubicBezTo>
                <a:cubicBezTo>
                  <a:pt x="2602" y="1794"/>
                  <a:pt x="2598" y="1797"/>
                  <a:pt x="2593" y="1798"/>
                </a:cubicBezTo>
                <a:cubicBezTo>
                  <a:pt x="2589" y="1800"/>
                  <a:pt x="2583" y="1801"/>
                  <a:pt x="2576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41" y="1801"/>
                  <a:pt x="2512" y="1801"/>
                  <a:pt x="2483" y="1801"/>
                </a:cubicBezTo>
                <a:cubicBezTo>
                  <a:pt x="2480" y="1801"/>
                  <a:pt x="2476" y="1801"/>
                  <a:pt x="2473" y="1801"/>
                </a:cubicBezTo>
                <a:cubicBezTo>
                  <a:pt x="2473" y="1801"/>
                  <a:pt x="2473" y="1801"/>
                  <a:pt x="2473" y="1801"/>
                </a:cubicBezTo>
                <a:cubicBezTo>
                  <a:pt x="2453" y="1799"/>
                  <a:pt x="2432" y="1790"/>
                  <a:pt x="2419" y="1775"/>
                </a:cubicBezTo>
                <a:cubicBezTo>
                  <a:pt x="2418" y="1773"/>
                  <a:pt x="2416" y="1771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09" y="1758"/>
                  <a:pt x="2402" y="1747"/>
                  <a:pt x="2396" y="1736"/>
                </a:cubicBezTo>
                <a:cubicBezTo>
                  <a:pt x="2392" y="1728"/>
                  <a:pt x="2383" y="1716"/>
                  <a:pt x="2381" y="1706"/>
                </a:cubicBezTo>
                <a:cubicBezTo>
                  <a:pt x="2381" y="1706"/>
                  <a:pt x="2381" y="1706"/>
                  <a:pt x="2381" y="1706"/>
                </a:cubicBezTo>
                <a:cubicBezTo>
                  <a:pt x="2380" y="1705"/>
                  <a:pt x="2380" y="1704"/>
                  <a:pt x="2380" y="1703"/>
                </a:cubicBezTo>
                <a:cubicBezTo>
                  <a:pt x="2379" y="1693"/>
                  <a:pt x="2387" y="1688"/>
                  <a:pt x="2396" y="1685"/>
                </a:cubicBezTo>
                <a:cubicBezTo>
                  <a:pt x="2396" y="1685"/>
                  <a:pt x="2396" y="1685"/>
                  <a:pt x="2396" y="1685"/>
                </a:cubicBezTo>
                <a:cubicBezTo>
                  <a:pt x="2396" y="1685"/>
                  <a:pt x="2397" y="1685"/>
                  <a:pt x="2397" y="1685"/>
                </a:cubicBezTo>
                <a:cubicBezTo>
                  <a:pt x="2398" y="1685"/>
                  <a:pt x="2398" y="1685"/>
                  <a:pt x="2399" y="1684"/>
                </a:cubicBezTo>
                <a:cubicBezTo>
                  <a:pt x="2403" y="1683"/>
                  <a:pt x="2408" y="1683"/>
                  <a:pt x="2413" y="1683"/>
                </a:cubicBezTo>
                <a:cubicBezTo>
                  <a:pt x="2470" y="1683"/>
                  <a:pt x="2470" y="1683"/>
                  <a:pt x="2470" y="1683"/>
                </a:cubicBezTo>
                <a:cubicBezTo>
                  <a:pt x="2479" y="1683"/>
                  <a:pt x="2489" y="1683"/>
                  <a:pt x="2498" y="1683"/>
                </a:cubicBezTo>
                <a:cubicBezTo>
                  <a:pt x="2498" y="1683"/>
                  <a:pt x="2498" y="1683"/>
                  <a:pt x="2498" y="1683"/>
                </a:cubicBezTo>
                <a:cubicBezTo>
                  <a:pt x="2499" y="1683"/>
                  <a:pt x="2499" y="1683"/>
                  <a:pt x="2500" y="1683"/>
                </a:cubicBezTo>
                <a:cubicBezTo>
                  <a:pt x="2502" y="1683"/>
                  <a:pt x="2505" y="1683"/>
                  <a:pt x="2507" y="1683"/>
                </a:cubicBezTo>
                <a:cubicBezTo>
                  <a:pt x="2508" y="1683"/>
                  <a:pt x="2508" y="1683"/>
                  <a:pt x="2509" y="1683"/>
                </a:cubicBezTo>
                <a:cubicBezTo>
                  <a:pt x="2527" y="1685"/>
                  <a:pt x="2546" y="1692"/>
                  <a:pt x="2558" y="1705"/>
                </a:cubicBezTo>
                <a:cubicBezTo>
                  <a:pt x="2559" y="1705"/>
                  <a:pt x="2560" y="1706"/>
                  <a:pt x="2561" y="1707"/>
                </a:cubicBezTo>
                <a:cubicBezTo>
                  <a:pt x="2561" y="1708"/>
                  <a:pt x="2562" y="1708"/>
                  <a:pt x="2562" y="1709"/>
                </a:cubicBezTo>
                <a:cubicBezTo>
                  <a:pt x="2563" y="1710"/>
                  <a:pt x="2563" y="1710"/>
                  <a:pt x="2564" y="1711"/>
                </a:cubicBezTo>
                <a:cubicBezTo>
                  <a:pt x="2564" y="1711"/>
                  <a:pt x="2564" y="1711"/>
                  <a:pt x="2564" y="1711"/>
                </a:cubicBezTo>
                <a:cubicBezTo>
                  <a:pt x="2566" y="1713"/>
                  <a:pt x="2566" y="1713"/>
                  <a:pt x="2566" y="1713"/>
                </a:cubicBezTo>
                <a:cubicBezTo>
                  <a:pt x="2571" y="1721"/>
                  <a:pt x="2576" y="1729"/>
                  <a:pt x="2582" y="1737"/>
                </a:cubicBezTo>
                <a:cubicBezTo>
                  <a:pt x="2582" y="1737"/>
                  <a:pt x="2582" y="1737"/>
                  <a:pt x="2582" y="1737"/>
                </a:cubicBezTo>
                <a:cubicBezTo>
                  <a:pt x="2589" y="1748"/>
                  <a:pt x="2599" y="1759"/>
                  <a:pt x="2605" y="1772"/>
                </a:cubicBezTo>
                <a:cubicBezTo>
                  <a:pt x="2606" y="1773"/>
                  <a:pt x="2606" y="1773"/>
                  <a:pt x="2606" y="1774"/>
                </a:cubicBezTo>
                <a:cubicBezTo>
                  <a:pt x="2607" y="1775"/>
                  <a:pt x="2607" y="1775"/>
                  <a:pt x="2607" y="1775"/>
                </a:cubicBezTo>
                <a:cubicBezTo>
                  <a:pt x="2609" y="1782"/>
                  <a:pt x="2608" y="1787"/>
                  <a:pt x="2605" y="1791"/>
                </a:cubicBezTo>
                <a:close/>
                <a:moveTo>
                  <a:pt x="2937" y="318"/>
                </a:moveTo>
                <a:cubicBezTo>
                  <a:pt x="3034" y="414"/>
                  <a:pt x="3089" y="549"/>
                  <a:pt x="3089" y="685"/>
                </a:cubicBezTo>
                <a:cubicBezTo>
                  <a:pt x="3089" y="821"/>
                  <a:pt x="3034" y="955"/>
                  <a:pt x="2937" y="1051"/>
                </a:cubicBezTo>
                <a:cubicBezTo>
                  <a:pt x="3050" y="999"/>
                  <a:pt x="3153" y="855"/>
                  <a:pt x="3152" y="685"/>
                </a:cubicBezTo>
                <a:cubicBezTo>
                  <a:pt x="3153" y="514"/>
                  <a:pt x="3050" y="371"/>
                  <a:pt x="2937" y="318"/>
                </a:cubicBezTo>
                <a:close/>
                <a:moveTo>
                  <a:pt x="216" y="318"/>
                </a:moveTo>
                <a:cubicBezTo>
                  <a:pt x="104" y="371"/>
                  <a:pt x="0" y="514"/>
                  <a:pt x="2" y="685"/>
                </a:cubicBezTo>
                <a:cubicBezTo>
                  <a:pt x="0" y="855"/>
                  <a:pt x="104" y="999"/>
                  <a:pt x="216" y="1051"/>
                </a:cubicBezTo>
                <a:cubicBezTo>
                  <a:pt x="120" y="955"/>
                  <a:pt x="64" y="821"/>
                  <a:pt x="65" y="685"/>
                </a:cubicBezTo>
                <a:cubicBezTo>
                  <a:pt x="64" y="549"/>
                  <a:pt x="120" y="414"/>
                  <a:pt x="216" y="3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281" tIns="41141" rIns="82281" bIns="411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defRPr/>
            </a:pPr>
            <a:endParaRPr lang="en-US" sz="16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6" name="Rounded Rectangle 6">
            <a:extLst>
              <a:ext uri="{FF2B5EF4-FFF2-40B4-BE49-F238E27FC236}">
                <a16:creationId xmlns:a16="http://schemas.microsoft.com/office/drawing/2014/main" id="{29648E72-ED78-4CDB-A54A-6C8E437E0598}"/>
              </a:ext>
            </a:extLst>
          </p:cNvPr>
          <p:cNvSpPr/>
          <p:nvPr/>
        </p:nvSpPr>
        <p:spPr bwMode="black">
          <a:xfrm rot="16200000">
            <a:off x="3339687" y="2231335"/>
            <a:ext cx="532315" cy="754643"/>
          </a:xfrm>
          <a:custGeom>
            <a:avLst/>
            <a:gdLst/>
            <a:ahLst/>
            <a:cxnLst/>
            <a:rect l="l" t="t" r="r" b="b"/>
            <a:pathLst>
              <a:path w="3286897" h="4658497">
                <a:moveTo>
                  <a:pt x="1600200" y="4382531"/>
                </a:moveTo>
                <a:cubicBezTo>
                  <a:pt x="1600200" y="4367744"/>
                  <a:pt x="1588213" y="4355757"/>
                  <a:pt x="1573426" y="4355757"/>
                </a:cubicBezTo>
                <a:lnTo>
                  <a:pt x="811428" y="4355757"/>
                </a:lnTo>
                <a:cubicBezTo>
                  <a:pt x="796641" y="4355757"/>
                  <a:pt x="784654" y="4367744"/>
                  <a:pt x="784654" y="4382531"/>
                </a:cubicBezTo>
                <a:lnTo>
                  <a:pt x="784654" y="4489621"/>
                </a:lnTo>
                <a:cubicBezTo>
                  <a:pt x="784654" y="4504408"/>
                  <a:pt x="796641" y="4516395"/>
                  <a:pt x="811428" y="4516395"/>
                </a:cubicBezTo>
                <a:lnTo>
                  <a:pt x="1573426" y="4516395"/>
                </a:lnTo>
                <a:cubicBezTo>
                  <a:pt x="1588213" y="4516395"/>
                  <a:pt x="1600200" y="4504408"/>
                  <a:pt x="1600200" y="4489621"/>
                </a:cubicBezTo>
                <a:close/>
                <a:moveTo>
                  <a:pt x="2502243" y="4382531"/>
                </a:moveTo>
                <a:cubicBezTo>
                  <a:pt x="2502243" y="4367744"/>
                  <a:pt x="2490256" y="4355757"/>
                  <a:pt x="2475469" y="4355757"/>
                </a:cubicBezTo>
                <a:lnTo>
                  <a:pt x="1713471" y="4355757"/>
                </a:lnTo>
                <a:cubicBezTo>
                  <a:pt x="1698684" y="4355757"/>
                  <a:pt x="1686697" y="4367744"/>
                  <a:pt x="1686697" y="4382531"/>
                </a:cubicBezTo>
                <a:lnTo>
                  <a:pt x="1686697" y="4489621"/>
                </a:lnTo>
                <a:cubicBezTo>
                  <a:pt x="1686697" y="4504408"/>
                  <a:pt x="1698684" y="4516395"/>
                  <a:pt x="1713471" y="4516395"/>
                </a:cubicBezTo>
                <a:lnTo>
                  <a:pt x="2475469" y="4516395"/>
                </a:lnTo>
                <a:cubicBezTo>
                  <a:pt x="2490256" y="4516395"/>
                  <a:pt x="2502243" y="4504408"/>
                  <a:pt x="2502243" y="4489621"/>
                </a:cubicBezTo>
                <a:close/>
                <a:moveTo>
                  <a:pt x="3021231" y="480896"/>
                </a:moveTo>
                <a:cubicBezTo>
                  <a:pt x="3021231" y="375524"/>
                  <a:pt x="2935811" y="290104"/>
                  <a:pt x="2830439" y="290104"/>
                </a:cubicBezTo>
                <a:lnTo>
                  <a:pt x="444108" y="290104"/>
                </a:lnTo>
                <a:cubicBezTo>
                  <a:pt x="338736" y="290104"/>
                  <a:pt x="253316" y="375524"/>
                  <a:pt x="253316" y="480896"/>
                </a:cubicBezTo>
                <a:lnTo>
                  <a:pt x="253316" y="4029043"/>
                </a:lnTo>
                <a:cubicBezTo>
                  <a:pt x="253316" y="4134415"/>
                  <a:pt x="338736" y="4219835"/>
                  <a:pt x="444108" y="4219835"/>
                </a:cubicBezTo>
                <a:lnTo>
                  <a:pt x="2830439" y="4219835"/>
                </a:lnTo>
                <a:cubicBezTo>
                  <a:pt x="2935811" y="4219835"/>
                  <a:pt x="3021231" y="4134415"/>
                  <a:pt x="3021231" y="4029043"/>
                </a:cubicBezTo>
                <a:close/>
                <a:moveTo>
                  <a:pt x="3286897" y="226566"/>
                </a:moveTo>
                <a:lnTo>
                  <a:pt x="3286897" y="4431931"/>
                </a:lnTo>
                <a:cubicBezTo>
                  <a:pt x="3286897" y="4557060"/>
                  <a:pt x="3185460" y="4658497"/>
                  <a:pt x="3060331" y="4658497"/>
                </a:cubicBezTo>
                <a:lnTo>
                  <a:pt x="226566" y="4658497"/>
                </a:lnTo>
                <a:cubicBezTo>
                  <a:pt x="101437" y="4658497"/>
                  <a:pt x="0" y="4557060"/>
                  <a:pt x="0" y="4431931"/>
                </a:cubicBezTo>
                <a:lnTo>
                  <a:pt x="0" y="226566"/>
                </a:lnTo>
                <a:cubicBezTo>
                  <a:pt x="0" y="101437"/>
                  <a:pt x="101437" y="0"/>
                  <a:pt x="226566" y="0"/>
                </a:cubicBezTo>
                <a:lnTo>
                  <a:pt x="3060331" y="0"/>
                </a:lnTo>
                <a:cubicBezTo>
                  <a:pt x="3185460" y="0"/>
                  <a:pt x="3286897" y="101437"/>
                  <a:pt x="3286897" y="226566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2279" tIns="41139" rIns="82279" bIns="41139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0437">
              <a:defRPr/>
            </a:pPr>
            <a:endParaRPr lang="en-US" spc="-123">
              <a:solidFill>
                <a:srgbClr val="505050">
                  <a:lumMod val="50000"/>
                </a:srgbClr>
              </a:solidFill>
              <a:latin typeface="Segoe Light" pitchFamily="34" charset="0"/>
            </a:endParaRPr>
          </a:p>
        </p:txBody>
      </p:sp>
      <p:sp>
        <p:nvSpPr>
          <p:cNvPr id="27" name="Freeform 105">
            <a:extLst>
              <a:ext uri="{FF2B5EF4-FFF2-40B4-BE49-F238E27FC236}">
                <a16:creationId xmlns:a16="http://schemas.microsoft.com/office/drawing/2014/main" id="{5BA0649D-538C-4B78-B063-90AFA5AC2BF3}"/>
              </a:ext>
            </a:extLst>
          </p:cNvPr>
          <p:cNvSpPr>
            <a:spLocks noEditPoints="1"/>
          </p:cNvSpPr>
          <p:nvPr/>
        </p:nvSpPr>
        <p:spPr bwMode="black">
          <a:xfrm>
            <a:off x="3186840" y="3531274"/>
            <a:ext cx="498024" cy="466777"/>
          </a:xfrm>
          <a:custGeom>
            <a:avLst/>
            <a:gdLst/>
            <a:ahLst/>
            <a:cxnLst>
              <a:cxn ang="0">
                <a:pos x="215" y="24"/>
              </a:cxn>
              <a:cxn ang="0">
                <a:pos x="127" y="0"/>
              </a:cxn>
              <a:cxn ang="0">
                <a:pos x="39" y="24"/>
              </a:cxn>
              <a:cxn ang="0">
                <a:pos x="0" y="89"/>
              </a:cxn>
              <a:cxn ang="0">
                <a:pos x="42" y="155"/>
              </a:cxn>
              <a:cxn ang="0">
                <a:pos x="34" y="197"/>
              </a:cxn>
              <a:cxn ang="0">
                <a:pos x="27" y="231"/>
              </a:cxn>
              <a:cxn ang="0">
                <a:pos x="25" y="240"/>
              </a:cxn>
              <a:cxn ang="0">
                <a:pos x="31" y="233"/>
              </a:cxn>
              <a:cxn ang="0">
                <a:pos x="55" y="207"/>
              </a:cxn>
              <a:cxn ang="0">
                <a:pos x="87" y="173"/>
              </a:cxn>
              <a:cxn ang="0">
                <a:pos x="127" y="178"/>
              </a:cxn>
              <a:cxn ang="0">
                <a:pos x="215" y="153"/>
              </a:cxn>
              <a:cxn ang="0">
                <a:pos x="255" y="89"/>
              </a:cxn>
              <a:cxn ang="0">
                <a:pos x="215" y="24"/>
              </a:cxn>
              <a:cxn ang="0">
                <a:pos x="59" y="149"/>
              </a:cxn>
              <a:cxn ang="0">
                <a:pos x="59" y="147"/>
              </a:cxn>
              <a:cxn ang="0">
                <a:pos x="57" y="147"/>
              </a:cxn>
              <a:cxn ang="0">
                <a:pos x="15" y="89"/>
              </a:cxn>
              <a:cxn ang="0">
                <a:pos x="127" y="15"/>
              </a:cxn>
              <a:cxn ang="0">
                <a:pos x="240" y="89"/>
              </a:cxn>
              <a:cxn ang="0">
                <a:pos x="127" y="163"/>
              </a:cxn>
              <a:cxn ang="0">
                <a:pos x="83" y="157"/>
              </a:cxn>
              <a:cxn ang="0">
                <a:pos x="82" y="156"/>
              </a:cxn>
              <a:cxn ang="0">
                <a:pos x="81" y="158"/>
              </a:cxn>
              <a:cxn ang="0">
                <a:pos x="50" y="191"/>
              </a:cxn>
              <a:cxn ang="0">
                <a:pos x="59" y="149"/>
              </a:cxn>
            </a:cxnLst>
            <a:rect l="0" t="0" r="r" b="b"/>
            <a:pathLst>
              <a:path w="255" h="240">
                <a:moveTo>
                  <a:pt x="215" y="24"/>
                </a:moveTo>
                <a:cubicBezTo>
                  <a:pt x="192" y="8"/>
                  <a:pt x="160" y="0"/>
                  <a:pt x="127" y="0"/>
                </a:cubicBezTo>
                <a:cubicBezTo>
                  <a:pt x="94" y="0"/>
                  <a:pt x="63" y="8"/>
                  <a:pt x="39" y="24"/>
                </a:cubicBezTo>
                <a:cubicBezTo>
                  <a:pt x="14" y="41"/>
                  <a:pt x="0" y="64"/>
                  <a:pt x="0" y="89"/>
                </a:cubicBezTo>
                <a:cubicBezTo>
                  <a:pt x="0" y="114"/>
                  <a:pt x="15" y="138"/>
                  <a:pt x="42" y="155"/>
                </a:cubicBezTo>
                <a:cubicBezTo>
                  <a:pt x="34" y="197"/>
                  <a:pt x="34" y="197"/>
                  <a:pt x="34" y="197"/>
                </a:cubicBezTo>
                <a:cubicBezTo>
                  <a:pt x="27" y="231"/>
                  <a:pt x="27" y="231"/>
                  <a:pt x="27" y="231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31" y="233"/>
                  <a:pt x="31" y="233"/>
                  <a:pt x="31" y="233"/>
                </a:cubicBezTo>
                <a:cubicBezTo>
                  <a:pt x="55" y="207"/>
                  <a:pt x="55" y="207"/>
                  <a:pt x="55" y="207"/>
                </a:cubicBezTo>
                <a:cubicBezTo>
                  <a:pt x="87" y="173"/>
                  <a:pt x="87" y="173"/>
                  <a:pt x="87" y="173"/>
                </a:cubicBezTo>
                <a:cubicBezTo>
                  <a:pt x="100" y="176"/>
                  <a:pt x="113" y="178"/>
                  <a:pt x="127" y="178"/>
                </a:cubicBezTo>
                <a:cubicBezTo>
                  <a:pt x="160" y="178"/>
                  <a:pt x="192" y="169"/>
                  <a:pt x="215" y="153"/>
                </a:cubicBezTo>
                <a:cubicBezTo>
                  <a:pt x="241" y="136"/>
                  <a:pt x="255" y="113"/>
                  <a:pt x="255" y="89"/>
                </a:cubicBezTo>
                <a:cubicBezTo>
                  <a:pt x="255" y="64"/>
                  <a:pt x="241" y="41"/>
                  <a:pt x="215" y="24"/>
                </a:cubicBezTo>
                <a:close/>
                <a:moveTo>
                  <a:pt x="59" y="149"/>
                </a:moveTo>
                <a:cubicBezTo>
                  <a:pt x="59" y="147"/>
                  <a:pt x="59" y="147"/>
                  <a:pt x="59" y="147"/>
                </a:cubicBezTo>
                <a:cubicBezTo>
                  <a:pt x="57" y="147"/>
                  <a:pt x="57" y="147"/>
                  <a:pt x="57" y="147"/>
                </a:cubicBezTo>
                <a:cubicBezTo>
                  <a:pt x="30" y="132"/>
                  <a:pt x="15" y="111"/>
                  <a:pt x="15" y="89"/>
                </a:cubicBezTo>
                <a:cubicBezTo>
                  <a:pt x="15" y="48"/>
                  <a:pt x="65" y="15"/>
                  <a:pt x="127" y="15"/>
                </a:cubicBezTo>
                <a:cubicBezTo>
                  <a:pt x="189" y="15"/>
                  <a:pt x="240" y="48"/>
                  <a:pt x="240" y="89"/>
                </a:cubicBezTo>
                <a:cubicBezTo>
                  <a:pt x="240" y="129"/>
                  <a:pt x="189" y="163"/>
                  <a:pt x="127" y="163"/>
                </a:cubicBezTo>
                <a:cubicBezTo>
                  <a:pt x="112" y="163"/>
                  <a:pt x="97" y="161"/>
                  <a:pt x="83" y="15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1" y="158"/>
                  <a:pt x="81" y="158"/>
                  <a:pt x="81" y="158"/>
                </a:cubicBezTo>
                <a:cubicBezTo>
                  <a:pt x="50" y="191"/>
                  <a:pt x="50" y="191"/>
                  <a:pt x="50" y="191"/>
                </a:cubicBezTo>
                <a:lnTo>
                  <a:pt x="59" y="149"/>
                </a:ln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0437">
              <a:defRPr/>
            </a:pPr>
            <a:endParaRPr lang="en-US" spc="-123">
              <a:solidFill>
                <a:srgbClr val="505050">
                  <a:lumMod val="50000"/>
                </a:srgbClr>
              </a:solidFill>
              <a:latin typeface="Segoe Light" pitchFamily="34" charset="0"/>
            </a:endParaRPr>
          </a:p>
        </p:txBody>
      </p:sp>
      <p:sp>
        <p:nvSpPr>
          <p:cNvPr id="28" name="Freeform 106">
            <a:extLst>
              <a:ext uri="{FF2B5EF4-FFF2-40B4-BE49-F238E27FC236}">
                <a16:creationId xmlns:a16="http://schemas.microsoft.com/office/drawing/2014/main" id="{43CA22E9-59B4-46F1-9078-F3BFF22F0977}"/>
              </a:ext>
            </a:extLst>
          </p:cNvPr>
          <p:cNvSpPr>
            <a:spLocks/>
          </p:cNvSpPr>
          <p:nvPr/>
        </p:nvSpPr>
        <p:spPr bwMode="black">
          <a:xfrm>
            <a:off x="3520338" y="3691309"/>
            <a:ext cx="395751" cy="391203"/>
          </a:xfrm>
          <a:custGeom>
            <a:avLst/>
            <a:gdLst/>
            <a:ahLst/>
            <a:cxnLst>
              <a:cxn ang="0">
                <a:pos x="203" y="74"/>
              </a:cxn>
              <a:cxn ang="0">
                <a:pos x="170" y="20"/>
              </a:cxn>
              <a:cxn ang="0">
                <a:pos x="98" y="0"/>
              </a:cxn>
              <a:cxn ang="0">
                <a:pos x="95" y="0"/>
              </a:cxn>
              <a:cxn ang="0">
                <a:pos x="95" y="3"/>
              </a:cxn>
              <a:cxn ang="0">
                <a:pos x="96" y="11"/>
              </a:cxn>
              <a:cxn ang="0">
                <a:pos x="96" y="13"/>
              </a:cxn>
              <a:cxn ang="0">
                <a:pos x="99" y="13"/>
              </a:cxn>
              <a:cxn ang="0">
                <a:pos x="190" y="74"/>
              </a:cxn>
              <a:cxn ang="0">
                <a:pos x="155" y="121"/>
              </a:cxn>
              <a:cxn ang="0">
                <a:pos x="153" y="122"/>
              </a:cxn>
              <a:cxn ang="0">
                <a:pos x="153" y="124"/>
              </a:cxn>
              <a:cxn ang="0">
                <a:pos x="160" y="157"/>
              </a:cxn>
              <a:cxn ang="0">
                <a:pos x="136" y="130"/>
              </a:cxn>
              <a:cxn ang="0">
                <a:pos x="134" y="129"/>
              </a:cxn>
              <a:cxn ang="0">
                <a:pos x="133" y="130"/>
              </a:cxn>
              <a:cxn ang="0">
                <a:pos x="97" y="134"/>
              </a:cxn>
              <a:cxn ang="0">
                <a:pos x="15" y="102"/>
              </a:cxn>
              <a:cxn ang="0">
                <a:pos x="14" y="100"/>
              </a:cxn>
              <a:cxn ang="0">
                <a:pos x="12" y="101"/>
              </a:cxn>
              <a:cxn ang="0">
                <a:pos x="4" y="103"/>
              </a:cxn>
              <a:cxn ang="0">
                <a:pos x="0" y="104"/>
              </a:cxn>
              <a:cxn ang="0">
                <a:pos x="2" y="107"/>
              </a:cxn>
              <a:cxn ang="0">
                <a:pos x="24" y="127"/>
              </a:cxn>
              <a:cxn ang="0">
                <a:pos x="97" y="148"/>
              </a:cxn>
              <a:cxn ang="0">
                <a:pos x="130" y="144"/>
              </a:cxn>
              <a:cxn ang="0">
                <a:pos x="156" y="172"/>
              </a:cxn>
              <a:cxn ang="0">
                <a:pos x="176" y="194"/>
              </a:cxn>
              <a:cxn ang="0">
                <a:pos x="182" y="200"/>
              </a:cxn>
              <a:cxn ang="0">
                <a:pos x="180" y="192"/>
              </a:cxn>
              <a:cxn ang="0">
                <a:pos x="175" y="163"/>
              </a:cxn>
              <a:cxn ang="0">
                <a:pos x="168" y="129"/>
              </a:cxn>
              <a:cxn ang="0">
                <a:pos x="203" y="74"/>
              </a:cxn>
            </a:cxnLst>
            <a:rect l="0" t="0" r="r" b="b"/>
            <a:pathLst>
              <a:path w="203" h="200">
                <a:moveTo>
                  <a:pt x="203" y="74"/>
                </a:moveTo>
                <a:cubicBezTo>
                  <a:pt x="203" y="53"/>
                  <a:pt x="191" y="34"/>
                  <a:pt x="170" y="20"/>
                </a:cubicBezTo>
                <a:cubicBezTo>
                  <a:pt x="151" y="7"/>
                  <a:pt x="125" y="0"/>
                  <a:pt x="98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3"/>
                  <a:pt x="95" y="3"/>
                  <a:pt x="95" y="3"/>
                </a:cubicBezTo>
                <a:cubicBezTo>
                  <a:pt x="96" y="5"/>
                  <a:pt x="96" y="8"/>
                  <a:pt x="96" y="11"/>
                </a:cubicBezTo>
                <a:cubicBezTo>
                  <a:pt x="96" y="13"/>
                  <a:pt x="96" y="13"/>
                  <a:pt x="96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49" y="14"/>
                  <a:pt x="190" y="41"/>
                  <a:pt x="190" y="74"/>
                </a:cubicBezTo>
                <a:cubicBezTo>
                  <a:pt x="190" y="92"/>
                  <a:pt x="177" y="110"/>
                  <a:pt x="155" y="121"/>
                </a:cubicBezTo>
                <a:cubicBezTo>
                  <a:pt x="153" y="122"/>
                  <a:pt x="153" y="122"/>
                  <a:pt x="153" y="122"/>
                </a:cubicBezTo>
                <a:cubicBezTo>
                  <a:pt x="153" y="124"/>
                  <a:pt x="153" y="124"/>
                  <a:pt x="153" y="124"/>
                </a:cubicBezTo>
                <a:cubicBezTo>
                  <a:pt x="160" y="157"/>
                  <a:pt x="160" y="157"/>
                  <a:pt x="160" y="157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4" y="129"/>
                  <a:pt x="134" y="129"/>
                  <a:pt x="134" y="129"/>
                </a:cubicBezTo>
                <a:cubicBezTo>
                  <a:pt x="133" y="130"/>
                  <a:pt x="133" y="130"/>
                  <a:pt x="133" y="130"/>
                </a:cubicBezTo>
                <a:cubicBezTo>
                  <a:pt x="122" y="133"/>
                  <a:pt x="109" y="134"/>
                  <a:pt x="97" y="134"/>
                </a:cubicBezTo>
                <a:cubicBezTo>
                  <a:pt x="62" y="134"/>
                  <a:pt x="31" y="122"/>
                  <a:pt x="15" y="102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0" y="102"/>
                  <a:pt x="7" y="102"/>
                  <a:pt x="4" y="103"/>
                </a:cubicBezTo>
                <a:cubicBezTo>
                  <a:pt x="0" y="104"/>
                  <a:pt x="0" y="104"/>
                  <a:pt x="0" y="104"/>
                </a:cubicBezTo>
                <a:cubicBezTo>
                  <a:pt x="2" y="107"/>
                  <a:pt x="2" y="107"/>
                  <a:pt x="2" y="107"/>
                </a:cubicBezTo>
                <a:cubicBezTo>
                  <a:pt x="8" y="115"/>
                  <a:pt x="15" y="121"/>
                  <a:pt x="24" y="127"/>
                </a:cubicBezTo>
                <a:cubicBezTo>
                  <a:pt x="44" y="141"/>
                  <a:pt x="70" y="148"/>
                  <a:pt x="97" y="148"/>
                </a:cubicBezTo>
                <a:cubicBezTo>
                  <a:pt x="108" y="148"/>
                  <a:pt x="119" y="147"/>
                  <a:pt x="130" y="144"/>
                </a:cubicBezTo>
                <a:cubicBezTo>
                  <a:pt x="156" y="172"/>
                  <a:pt x="156" y="172"/>
                  <a:pt x="156" y="172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82" y="200"/>
                  <a:pt x="182" y="200"/>
                  <a:pt x="182" y="200"/>
                </a:cubicBezTo>
                <a:cubicBezTo>
                  <a:pt x="180" y="192"/>
                  <a:pt x="180" y="192"/>
                  <a:pt x="180" y="192"/>
                </a:cubicBezTo>
                <a:cubicBezTo>
                  <a:pt x="175" y="163"/>
                  <a:pt x="175" y="163"/>
                  <a:pt x="175" y="16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90" y="115"/>
                  <a:pt x="203" y="95"/>
                  <a:pt x="203" y="74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0437">
              <a:defRPr/>
            </a:pPr>
            <a:endParaRPr lang="en-US" spc="-123">
              <a:solidFill>
                <a:srgbClr val="505050">
                  <a:lumMod val="50000"/>
                </a:srgbClr>
              </a:solidFill>
              <a:latin typeface="Segoe Light" pitchFamily="34" charset="0"/>
            </a:endParaRPr>
          </a:p>
        </p:txBody>
      </p:sp>
      <p:pic>
        <p:nvPicPr>
          <p:cNvPr id="29" name="Picture 28" descr="C:\Users\sakuu\Documents\Ballmer WPC\AI\Home.png">
            <a:extLst>
              <a:ext uri="{FF2B5EF4-FFF2-40B4-BE49-F238E27FC236}">
                <a16:creationId xmlns:a16="http://schemas.microsoft.com/office/drawing/2014/main" id="{17EB5F9D-CF2C-4440-B4E5-471CAE250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2407194" y="4501729"/>
            <a:ext cx="536525" cy="45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108">
            <a:extLst>
              <a:ext uri="{FF2B5EF4-FFF2-40B4-BE49-F238E27FC236}">
                <a16:creationId xmlns:a16="http://schemas.microsoft.com/office/drawing/2014/main" id="{361BA669-4FDC-4D1B-BBEB-29A4ACD93B58}"/>
              </a:ext>
            </a:extLst>
          </p:cNvPr>
          <p:cNvSpPr>
            <a:spLocks noChangeAspect="1"/>
          </p:cNvSpPr>
          <p:nvPr/>
        </p:nvSpPr>
        <p:spPr bwMode="black">
          <a:xfrm>
            <a:off x="3228525" y="4501729"/>
            <a:ext cx="453355" cy="629783"/>
          </a:xfrm>
          <a:custGeom>
            <a:avLst/>
            <a:gdLst>
              <a:gd name="T0" fmla="*/ 642 w 811"/>
              <a:gd name="T1" fmla="*/ 692 h 1128"/>
              <a:gd name="T2" fmla="*/ 499 w 811"/>
              <a:gd name="T3" fmla="*/ 758 h 1128"/>
              <a:gd name="T4" fmla="*/ 465 w 811"/>
              <a:gd name="T5" fmla="*/ 735 h 1128"/>
              <a:gd name="T6" fmla="*/ 301 w 811"/>
              <a:gd name="T7" fmla="*/ 382 h 1128"/>
              <a:gd name="T8" fmla="*/ 305 w 811"/>
              <a:gd name="T9" fmla="*/ 341 h 1128"/>
              <a:gd name="T10" fmla="*/ 459 w 811"/>
              <a:gd name="T11" fmla="*/ 269 h 1128"/>
              <a:gd name="T12" fmla="*/ 474 w 811"/>
              <a:gd name="T13" fmla="*/ 232 h 1128"/>
              <a:gd name="T14" fmla="*/ 378 w 811"/>
              <a:gd name="T15" fmla="*/ 19 h 1128"/>
              <a:gd name="T16" fmla="*/ 341 w 811"/>
              <a:gd name="T17" fmla="*/ 0 h 1128"/>
              <a:gd name="T18" fmla="*/ 236 w 811"/>
              <a:gd name="T19" fmla="*/ 28 h 1128"/>
              <a:gd name="T20" fmla="*/ 192 w 811"/>
              <a:gd name="T21" fmla="*/ 49 h 1128"/>
              <a:gd name="T22" fmla="*/ 117 w 811"/>
              <a:gd name="T23" fmla="*/ 543 h 1128"/>
              <a:gd name="T24" fmla="*/ 313 w 811"/>
              <a:gd name="T25" fmla="*/ 932 h 1128"/>
              <a:gd name="T26" fmla="*/ 686 w 811"/>
              <a:gd name="T27" fmla="*/ 1060 h 1128"/>
              <a:gd name="T28" fmla="*/ 730 w 811"/>
              <a:gd name="T29" fmla="*/ 1039 h 1128"/>
              <a:gd name="T30" fmla="*/ 789 w 811"/>
              <a:gd name="T31" fmla="*/ 999 h 1128"/>
              <a:gd name="T32" fmla="*/ 796 w 811"/>
              <a:gd name="T33" fmla="*/ 944 h 1128"/>
              <a:gd name="T34" fmla="*/ 689 w 811"/>
              <a:gd name="T35" fmla="*/ 708 h 1128"/>
              <a:gd name="T36" fmla="*/ 642 w 811"/>
              <a:gd name="T37" fmla="*/ 692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11" h="1128">
                <a:moveTo>
                  <a:pt x="642" y="692"/>
                </a:moveTo>
                <a:cubicBezTo>
                  <a:pt x="616" y="704"/>
                  <a:pt x="499" y="758"/>
                  <a:pt x="499" y="758"/>
                </a:cubicBezTo>
                <a:cubicBezTo>
                  <a:pt x="488" y="763"/>
                  <a:pt x="473" y="753"/>
                  <a:pt x="465" y="735"/>
                </a:cubicBezTo>
                <a:cubicBezTo>
                  <a:pt x="301" y="382"/>
                  <a:pt x="301" y="382"/>
                  <a:pt x="301" y="382"/>
                </a:cubicBezTo>
                <a:cubicBezTo>
                  <a:pt x="292" y="364"/>
                  <a:pt x="294" y="346"/>
                  <a:pt x="305" y="341"/>
                </a:cubicBezTo>
                <a:cubicBezTo>
                  <a:pt x="305" y="341"/>
                  <a:pt x="441" y="279"/>
                  <a:pt x="459" y="269"/>
                </a:cubicBezTo>
                <a:cubicBezTo>
                  <a:pt x="470" y="264"/>
                  <a:pt x="483" y="251"/>
                  <a:pt x="474" y="232"/>
                </a:cubicBezTo>
                <a:cubicBezTo>
                  <a:pt x="452" y="180"/>
                  <a:pt x="385" y="29"/>
                  <a:pt x="378" y="19"/>
                </a:cubicBezTo>
                <a:cubicBezTo>
                  <a:pt x="369" y="8"/>
                  <a:pt x="363" y="0"/>
                  <a:pt x="341" y="0"/>
                </a:cubicBezTo>
                <a:cubicBezTo>
                  <a:pt x="306" y="0"/>
                  <a:pt x="269" y="13"/>
                  <a:pt x="236" y="28"/>
                </a:cubicBezTo>
                <a:cubicBezTo>
                  <a:pt x="192" y="49"/>
                  <a:pt x="192" y="49"/>
                  <a:pt x="192" y="49"/>
                </a:cubicBezTo>
                <a:cubicBezTo>
                  <a:pt x="0" y="158"/>
                  <a:pt x="62" y="427"/>
                  <a:pt x="117" y="543"/>
                </a:cubicBezTo>
                <a:cubicBezTo>
                  <a:pt x="173" y="662"/>
                  <a:pt x="313" y="932"/>
                  <a:pt x="313" y="932"/>
                </a:cubicBezTo>
                <a:cubicBezTo>
                  <a:pt x="381" y="1070"/>
                  <a:pt x="547" y="1128"/>
                  <a:pt x="686" y="1060"/>
                </a:cubicBezTo>
                <a:cubicBezTo>
                  <a:pt x="730" y="1039"/>
                  <a:pt x="730" y="1039"/>
                  <a:pt x="730" y="1039"/>
                </a:cubicBezTo>
                <a:cubicBezTo>
                  <a:pt x="756" y="1026"/>
                  <a:pt x="769" y="1018"/>
                  <a:pt x="789" y="999"/>
                </a:cubicBezTo>
                <a:cubicBezTo>
                  <a:pt x="795" y="994"/>
                  <a:pt x="811" y="977"/>
                  <a:pt x="796" y="944"/>
                </a:cubicBezTo>
                <a:cubicBezTo>
                  <a:pt x="767" y="880"/>
                  <a:pt x="698" y="726"/>
                  <a:pt x="689" y="708"/>
                </a:cubicBezTo>
                <a:cubicBezTo>
                  <a:pt x="680" y="693"/>
                  <a:pt x="661" y="684"/>
                  <a:pt x="642" y="6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82281" tIns="41141" rIns="82281" bIns="411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defRPr/>
            </a:pPr>
            <a:endParaRPr lang="en-US" sz="16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BCB428-C929-4A97-9ACB-C0EB2EAFE02D}"/>
              </a:ext>
            </a:extLst>
          </p:cNvPr>
          <p:cNvSpPr/>
          <p:nvPr/>
        </p:nvSpPr>
        <p:spPr bwMode="auto">
          <a:xfrm>
            <a:off x="4709143" y="2118098"/>
            <a:ext cx="1960900" cy="3415999"/>
          </a:xfrm>
          <a:prstGeom prst="rect">
            <a:avLst/>
          </a:prstGeom>
          <a:solidFill>
            <a:schemeClr val="accent1"/>
          </a:solidFill>
          <a:ln w="28575" cap="flat" cmpd="sng" algn="ctr">
            <a:noFill/>
            <a:prstDash val="solid"/>
            <a:headEnd type="none"/>
            <a:tailEnd type="none"/>
          </a:ln>
          <a:effectLst/>
        </p:spPr>
        <p:txBody>
          <a:bodyPr vert="horz" wrap="square" lIns="91401" tIns="45663" rIns="91401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3852">
              <a:defRPr/>
            </a:pPr>
            <a:endParaRPr lang="en-IN" sz="980" kern="0">
              <a:solidFill>
                <a:srgbClr val="FFFFFF"/>
              </a:solidFill>
              <a:latin typeface="Segoe UI"/>
              <a:cs typeface="Segoe UI" panose="020B05020402040202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56595-FC06-48EA-AFC5-97019980D854}"/>
              </a:ext>
            </a:extLst>
          </p:cNvPr>
          <p:cNvGrpSpPr/>
          <p:nvPr/>
        </p:nvGrpSpPr>
        <p:grpSpPr bwMode="black">
          <a:xfrm>
            <a:off x="4993950" y="2280086"/>
            <a:ext cx="500036" cy="640375"/>
            <a:chOff x="5187950" y="4273550"/>
            <a:chExt cx="960438" cy="1230313"/>
          </a:xfrm>
          <a:solidFill>
            <a:srgbClr val="FFFFFF"/>
          </a:solidFill>
        </p:grpSpPr>
        <p:sp>
          <p:nvSpPr>
            <p:cNvPr id="33" name="Freeform 133">
              <a:extLst>
                <a:ext uri="{FF2B5EF4-FFF2-40B4-BE49-F238E27FC236}">
                  <a16:creationId xmlns:a16="http://schemas.microsoft.com/office/drawing/2014/main" id="{D177CA8B-1CCB-45EE-908B-D89A5EBA0A69}"/>
                </a:ext>
              </a:extLst>
            </p:cNvPr>
            <p:cNvSpPr>
              <a:spLocks/>
            </p:cNvSpPr>
            <p:nvPr/>
          </p:nvSpPr>
          <p:spPr bwMode="black">
            <a:xfrm>
              <a:off x="5321300" y="5256213"/>
              <a:ext cx="700088" cy="139700"/>
            </a:xfrm>
            <a:custGeom>
              <a:avLst/>
              <a:gdLst>
                <a:gd name="T0" fmla="*/ 83 w 110"/>
                <a:gd name="T1" fmla="*/ 0 h 22"/>
                <a:gd name="T2" fmla="*/ 55 w 110"/>
                <a:gd name="T3" fmla="*/ 6 h 22"/>
                <a:gd name="T4" fmla="*/ 27 w 110"/>
                <a:gd name="T5" fmla="*/ 0 h 22"/>
                <a:gd name="T6" fmla="*/ 0 w 110"/>
                <a:gd name="T7" fmla="*/ 22 h 22"/>
                <a:gd name="T8" fmla="*/ 110 w 110"/>
                <a:gd name="T9" fmla="*/ 22 h 22"/>
                <a:gd name="T10" fmla="*/ 83 w 11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2">
                  <a:moveTo>
                    <a:pt x="83" y="0"/>
                  </a:moveTo>
                  <a:cubicBezTo>
                    <a:pt x="74" y="4"/>
                    <a:pt x="65" y="6"/>
                    <a:pt x="55" y="6"/>
                  </a:cubicBezTo>
                  <a:cubicBezTo>
                    <a:pt x="45" y="6"/>
                    <a:pt x="35" y="4"/>
                    <a:pt x="27" y="0"/>
                  </a:cubicBezTo>
                  <a:cubicBezTo>
                    <a:pt x="21" y="9"/>
                    <a:pt x="12" y="16"/>
                    <a:pt x="0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98" y="16"/>
                    <a:pt x="89" y="9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5" tIns="45707" rIns="91415" bIns="4570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361">
                <a:defRPr/>
              </a:pPr>
              <a:endParaRPr lang="en-US" sz="16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Freeform 134">
              <a:extLst>
                <a:ext uri="{FF2B5EF4-FFF2-40B4-BE49-F238E27FC236}">
                  <a16:creationId xmlns:a16="http://schemas.microsoft.com/office/drawing/2014/main" id="{B6F50F9B-EC53-4A7F-B61F-353D1DD7D386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73700" y="4273550"/>
              <a:ext cx="395288" cy="127000"/>
            </a:xfrm>
            <a:custGeom>
              <a:avLst/>
              <a:gdLst>
                <a:gd name="T0" fmla="*/ 62 w 62"/>
                <a:gd name="T1" fmla="*/ 20 h 20"/>
                <a:gd name="T2" fmla="*/ 59 w 62"/>
                <a:gd name="T3" fmla="*/ 10 h 20"/>
                <a:gd name="T4" fmla="*/ 58 w 62"/>
                <a:gd name="T5" fmla="*/ 8 h 20"/>
                <a:gd name="T6" fmla="*/ 31 w 62"/>
                <a:gd name="T7" fmla="*/ 0 h 20"/>
                <a:gd name="T8" fmla="*/ 4 w 62"/>
                <a:gd name="T9" fmla="*/ 8 h 20"/>
                <a:gd name="T10" fmla="*/ 3 w 62"/>
                <a:gd name="T11" fmla="*/ 10 h 20"/>
                <a:gd name="T12" fmla="*/ 0 w 62"/>
                <a:gd name="T13" fmla="*/ 20 h 20"/>
                <a:gd name="T14" fmla="*/ 31 w 62"/>
                <a:gd name="T15" fmla="*/ 13 h 20"/>
                <a:gd name="T16" fmla="*/ 62 w 6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0">
                  <a:moveTo>
                    <a:pt x="62" y="20"/>
                  </a:move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8" y="9"/>
                    <a:pt x="58" y="8"/>
                  </a:cubicBezTo>
                  <a:cubicBezTo>
                    <a:pt x="57" y="8"/>
                    <a:pt x="47" y="0"/>
                    <a:pt x="31" y="0"/>
                  </a:cubicBezTo>
                  <a:cubicBezTo>
                    <a:pt x="15" y="0"/>
                    <a:pt x="5" y="8"/>
                    <a:pt x="4" y="8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" y="15"/>
                    <a:pt x="20" y="13"/>
                    <a:pt x="31" y="13"/>
                  </a:cubicBezTo>
                  <a:cubicBezTo>
                    <a:pt x="42" y="13"/>
                    <a:pt x="52" y="15"/>
                    <a:pt x="6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5" tIns="45707" rIns="91415" bIns="4570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361">
                <a:defRPr/>
              </a:pPr>
              <a:endParaRPr lang="en-US" sz="16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" name="Freeform 135">
              <a:extLst>
                <a:ext uri="{FF2B5EF4-FFF2-40B4-BE49-F238E27FC236}">
                  <a16:creationId xmlns:a16="http://schemas.microsoft.com/office/drawing/2014/main" id="{9B7051D0-2BEA-4924-B54A-AE488AFEBFF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251450" y="4406900"/>
              <a:ext cx="833438" cy="835025"/>
            </a:xfrm>
            <a:custGeom>
              <a:avLst/>
              <a:gdLst>
                <a:gd name="T0" fmla="*/ 66 w 131"/>
                <a:gd name="T1" fmla="*/ 131 h 131"/>
                <a:gd name="T2" fmla="*/ 131 w 131"/>
                <a:gd name="T3" fmla="*/ 65 h 131"/>
                <a:gd name="T4" fmla="*/ 66 w 131"/>
                <a:gd name="T5" fmla="*/ 0 h 131"/>
                <a:gd name="T6" fmla="*/ 0 w 131"/>
                <a:gd name="T7" fmla="*/ 65 h 131"/>
                <a:gd name="T8" fmla="*/ 66 w 131"/>
                <a:gd name="T9" fmla="*/ 131 h 131"/>
                <a:gd name="T10" fmla="*/ 66 w 131"/>
                <a:gd name="T11" fmla="*/ 28 h 131"/>
                <a:gd name="T12" fmla="*/ 104 w 131"/>
                <a:gd name="T13" fmla="*/ 65 h 131"/>
                <a:gd name="T14" fmla="*/ 66 w 131"/>
                <a:gd name="T15" fmla="*/ 103 h 131"/>
                <a:gd name="T16" fmla="*/ 28 w 131"/>
                <a:gd name="T17" fmla="*/ 65 h 131"/>
                <a:gd name="T18" fmla="*/ 66 w 131"/>
                <a:gd name="T19" fmla="*/ 2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1">
                  <a:moveTo>
                    <a:pt x="66" y="131"/>
                  </a:moveTo>
                  <a:cubicBezTo>
                    <a:pt x="102" y="131"/>
                    <a:pt x="131" y="102"/>
                    <a:pt x="131" y="65"/>
                  </a:cubicBezTo>
                  <a:cubicBezTo>
                    <a:pt x="131" y="29"/>
                    <a:pt x="102" y="0"/>
                    <a:pt x="66" y="0"/>
                  </a:cubicBez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lose/>
                  <a:moveTo>
                    <a:pt x="66" y="28"/>
                  </a:moveTo>
                  <a:cubicBezTo>
                    <a:pt x="87" y="28"/>
                    <a:pt x="104" y="45"/>
                    <a:pt x="104" y="65"/>
                  </a:cubicBezTo>
                  <a:cubicBezTo>
                    <a:pt x="104" y="86"/>
                    <a:pt x="87" y="103"/>
                    <a:pt x="66" y="103"/>
                  </a:cubicBezTo>
                  <a:cubicBezTo>
                    <a:pt x="45" y="103"/>
                    <a:pt x="28" y="86"/>
                    <a:pt x="28" y="65"/>
                  </a:cubicBezTo>
                  <a:cubicBezTo>
                    <a:pt x="28" y="45"/>
                    <a:pt x="45" y="28"/>
                    <a:pt x="6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5" tIns="45707" rIns="91415" bIns="4570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361">
                <a:defRPr/>
              </a:pPr>
              <a:endParaRPr lang="en-US" sz="16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" name="Freeform 136">
              <a:extLst>
                <a:ext uri="{FF2B5EF4-FFF2-40B4-BE49-F238E27FC236}">
                  <a16:creationId xmlns:a16="http://schemas.microsoft.com/office/drawing/2014/main" id="{3E87D991-E33F-427A-898C-769275251C92}"/>
                </a:ext>
              </a:extLst>
            </p:cNvPr>
            <p:cNvSpPr>
              <a:spLocks/>
            </p:cNvSpPr>
            <p:nvPr/>
          </p:nvSpPr>
          <p:spPr bwMode="black">
            <a:xfrm>
              <a:off x="5499100" y="4656138"/>
              <a:ext cx="344488" cy="338138"/>
            </a:xfrm>
            <a:custGeom>
              <a:avLst/>
              <a:gdLst>
                <a:gd name="T0" fmla="*/ 27 w 54"/>
                <a:gd name="T1" fmla="*/ 53 h 53"/>
                <a:gd name="T2" fmla="*/ 54 w 54"/>
                <a:gd name="T3" fmla="*/ 26 h 53"/>
                <a:gd name="T4" fmla="*/ 27 w 54"/>
                <a:gd name="T5" fmla="*/ 0 h 53"/>
                <a:gd name="T6" fmla="*/ 25 w 54"/>
                <a:gd name="T7" fmla="*/ 0 h 53"/>
                <a:gd name="T8" fmla="*/ 34 w 54"/>
                <a:gd name="T9" fmla="*/ 13 h 53"/>
                <a:gd name="T10" fmla="*/ 19 w 54"/>
                <a:gd name="T11" fmla="*/ 28 h 53"/>
                <a:gd name="T12" fmla="*/ 4 w 54"/>
                <a:gd name="T13" fmla="*/ 13 h 53"/>
                <a:gd name="T14" fmla="*/ 4 w 54"/>
                <a:gd name="T15" fmla="*/ 12 h 53"/>
                <a:gd name="T16" fmla="*/ 0 w 54"/>
                <a:gd name="T17" fmla="*/ 26 h 53"/>
                <a:gd name="T18" fmla="*/ 27 w 54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3">
                  <a:moveTo>
                    <a:pt x="27" y="53"/>
                  </a:move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26" y="0"/>
                    <a:pt x="25" y="0"/>
                    <a:pt x="25" y="0"/>
                  </a:cubicBezTo>
                  <a:cubicBezTo>
                    <a:pt x="30" y="2"/>
                    <a:pt x="34" y="7"/>
                    <a:pt x="34" y="13"/>
                  </a:cubicBezTo>
                  <a:cubicBezTo>
                    <a:pt x="34" y="22"/>
                    <a:pt x="27" y="28"/>
                    <a:pt x="19" y="28"/>
                  </a:cubicBezTo>
                  <a:cubicBezTo>
                    <a:pt x="11" y="28"/>
                    <a:pt x="4" y="22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2" y="16"/>
                    <a:pt x="0" y="21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5" tIns="45707" rIns="91415" bIns="4570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361">
                <a:defRPr/>
              </a:pPr>
              <a:endParaRPr lang="en-US" sz="16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" name="Freeform 137">
              <a:extLst>
                <a:ext uri="{FF2B5EF4-FFF2-40B4-BE49-F238E27FC236}">
                  <a16:creationId xmlns:a16="http://schemas.microsoft.com/office/drawing/2014/main" id="{26B97DB9-9393-4DAB-AC04-F99131672CB1}"/>
                </a:ext>
              </a:extLst>
            </p:cNvPr>
            <p:cNvSpPr>
              <a:spLocks/>
            </p:cNvSpPr>
            <p:nvPr/>
          </p:nvSpPr>
          <p:spPr bwMode="black">
            <a:xfrm>
              <a:off x="5187950" y="5414963"/>
              <a:ext cx="960438" cy="88900"/>
            </a:xfrm>
            <a:custGeom>
              <a:avLst/>
              <a:gdLst>
                <a:gd name="T0" fmla="*/ 149 w 151"/>
                <a:gd name="T1" fmla="*/ 0 h 14"/>
                <a:gd name="T2" fmla="*/ 3 w 151"/>
                <a:gd name="T3" fmla="*/ 0 h 14"/>
                <a:gd name="T4" fmla="*/ 0 w 151"/>
                <a:gd name="T5" fmla="*/ 3 h 14"/>
                <a:gd name="T6" fmla="*/ 0 w 151"/>
                <a:gd name="T7" fmla="*/ 12 h 14"/>
                <a:gd name="T8" fmla="*/ 3 w 151"/>
                <a:gd name="T9" fmla="*/ 14 h 14"/>
                <a:gd name="T10" fmla="*/ 149 w 151"/>
                <a:gd name="T11" fmla="*/ 14 h 14"/>
                <a:gd name="T12" fmla="*/ 151 w 151"/>
                <a:gd name="T13" fmla="*/ 12 h 14"/>
                <a:gd name="T14" fmla="*/ 151 w 151"/>
                <a:gd name="T15" fmla="*/ 3 h 14"/>
                <a:gd name="T16" fmla="*/ 149 w 15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4">
                  <a:moveTo>
                    <a:pt x="14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149" y="14"/>
                    <a:pt x="149" y="14"/>
                    <a:pt x="149" y="14"/>
                  </a:cubicBezTo>
                  <a:cubicBezTo>
                    <a:pt x="150" y="14"/>
                    <a:pt x="151" y="13"/>
                    <a:pt x="151" y="12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1"/>
                    <a:pt x="150" y="0"/>
                    <a:pt x="1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5" tIns="45707" rIns="91415" bIns="4570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361">
                <a:defRPr/>
              </a:pPr>
              <a:endParaRPr lang="en-US" sz="16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38" name="Freeform 111">
            <a:extLst>
              <a:ext uri="{FF2B5EF4-FFF2-40B4-BE49-F238E27FC236}">
                <a16:creationId xmlns:a16="http://schemas.microsoft.com/office/drawing/2014/main" id="{A2C4E160-FF1F-4B5C-8DAF-BEA902DE5382}"/>
              </a:ext>
            </a:extLst>
          </p:cNvPr>
          <p:cNvSpPr>
            <a:spLocks/>
          </p:cNvSpPr>
          <p:nvPr/>
        </p:nvSpPr>
        <p:spPr bwMode="black">
          <a:xfrm>
            <a:off x="6097580" y="2325660"/>
            <a:ext cx="385981" cy="390352"/>
          </a:xfrm>
          <a:custGeom>
            <a:avLst/>
            <a:gdLst>
              <a:gd name="T0" fmla="*/ 65 w 294"/>
              <a:gd name="T1" fmla="*/ 149 h 305"/>
              <a:gd name="T2" fmla="*/ 0 w 294"/>
              <a:gd name="T3" fmla="*/ 221 h 305"/>
              <a:gd name="T4" fmla="*/ 82 w 294"/>
              <a:gd name="T5" fmla="*/ 260 h 305"/>
              <a:gd name="T6" fmla="*/ 222 w 294"/>
              <a:gd name="T7" fmla="*/ 305 h 305"/>
              <a:gd name="T8" fmla="*/ 215 w 294"/>
              <a:gd name="T9" fmla="*/ 253 h 305"/>
              <a:gd name="T10" fmla="*/ 211 w 294"/>
              <a:gd name="T11" fmla="*/ 238 h 305"/>
              <a:gd name="T12" fmla="*/ 281 w 294"/>
              <a:gd name="T13" fmla="*/ 174 h 305"/>
              <a:gd name="T14" fmla="*/ 281 w 294"/>
              <a:gd name="T15" fmla="*/ 166 h 305"/>
              <a:gd name="T16" fmla="*/ 208 w 294"/>
              <a:gd name="T17" fmla="*/ 225 h 305"/>
              <a:gd name="T18" fmla="*/ 173 w 294"/>
              <a:gd name="T19" fmla="*/ 167 h 305"/>
              <a:gd name="T20" fmla="*/ 133 w 294"/>
              <a:gd name="T21" fmla="*/ 148 h 305"/>
              <a:gd name="T22" fmla="*/ 165 w 294"/>
              <a:gd name="T23" fmla="*/ 121 h 305"/>
              <a:gd name="T24" fmla="*/ 177 w 294"/>
              <a:gd name="T25" fmla="*/ 78 h 305"/>
              <a:gd name="T26" fmla="*/ 99 w 294"/>
              <a:gd name="T27" fmla="*/ 0 h 305"/>
              <a:gd name="T28" fmla="*/ 21 w 294"/>
              <a:gd name="T29" fmla="*/ 78 h 305"/>
              <a:gd name="T30" fmla="*/ 34 w 294"/>
              <a:gd name="T31" fmla="*/ 121 h 305"/>
              <a:gd name="T32" fmla="*/ 65 w 294"/>
              <a:gd name="T33" fmla="*/ 149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4" h="305">
                <a:moveTo>
                  <a:pt x="65" y="149"/>
                </a:moveTo>
                <a:cubicBezTo>
                  <a:pt x="26" y="163"/>
                  <a:pt x="9" y="195"/>
                  <a:pt x="0" y="221"/>
                </a:cubicBezTo>
                <a:cubicBezTo>
                  <a:pt x="27" y="234"/>
                  <a:pt x="55" y="249"/>
                  <a:pt x="82" y="260"/>
                </a:cubicBezTo>
                <a:cubicBezTo>
                  <a:pt x="130" y="282"/>
                  <a:pt x="171" y="296"/>
                  <a:pt x="222" y="305"/>
                </a:cubicBezTo>
                <a:cubicBezTo>
                  <a:pt x="221" y="290"/>
                  <a:pt x="219" y="272"/>
                  <a:pt x="215" y="253"/>
                </a:cubicBezTo>
                <a:cubicBezTo>
                  <a:pt x="214" y="248"/>
                  <a:pt x="212" y="243"/>
                  <a:pt x="211" y="238"/>
                </a:cubicBezTo>
                <a:cubicBezTo>
                  <a:pt x="248" y="223"/>
                  <a:pt x="270" y="193"/>
                  <a:pt x="281" y="174"/>
                </a:cubicBezTo>
                <a:cubicBezTo>
                  <a:pt x="294" y="151"/>
                  <a:pt x="283" y="163"/>
                  <a:pt x="281" y="166"/>
                </a:cubicBezTo>
                <a:cubicBezTo>
                  <a:pt x="252" y="203"/>
                  <a:pt x="226" y="218"/>
                  <a:pt x="208" y="225"/>
                </a:cubicBezTo>
                <a:cubicBezTo>
                  <a:pt x="200" y="200"/>
                  <a:pt x="191" y="184"/>
                  <a:pt x="173" y="167"/>
                </a:cubicBezTo>
                <a:cubicBezTo>
                  <a:pt x="160" y="156"/>
                  <a:pt x="145" y="150"/>
                  <a:pt x="133" y="148"/>
                </a:cubicBezTo>
                <a:cubicBezTo>
                  <a:pt x="146" y="142"/>
                  <a:pt x="157" y="133"/>
                  <a:pt x="165" y="121"/>
                </a:cubicBezTo>
                <a:cubicBezTo>
                  <a:pt x="173" y="108"/>
                  <a:pt x="177" y="93"/>
                  <a:pt x="177" y="78"/>
                </a:cubicBezTo>
                <a:cubicBezTo>
                  <a:pt x="177" y="35"/>
                  <a:pt x="142" y="0"/>
                  <a:pt x="99" y="0"/>
                </a:cubicBezTo>
                <a:cubicBezTo>
                  <a:pt x="56" y="0"/>
                  <a:pt x="21" y="35"/>
                  <a:pt x="21" y="78"/>
                </a:cubicBezTo>
                <a:cubicBezTo>
                  <a:pt x="21" y="94"/>
                  <a:pt x="26" y="108"/>
                  <a:pt x="34" y="121"/>
                </a:cubicBezTo>
                <a:cubicBezTo>
                  <a:pt x="42" y="133"/>
                  <a:pt x="53" y="142"/>
                  <a:pt x="6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0437">
              <a:defRPr/>
            </a:pPr>
            <a:endParaRPr lang="en-US" spc="-123">
              <a:solidFill>
                <a:srgbClr val="505050">
                  <a:lumMod val="50000"/>
                </a:srgbClr>
              </a:solidFill>
              <a:latin typeface="Segoe Light" pitchFamily="34" charset="0"/>
            </a:endParaRPr>
          </a:p>
        </p:txBody>
      </p:sp>
      <p:sp>
        <p:nvSpPr>
          <p:cNvPr id="39" name="Freeform 112">
            <a:extLst>
              <a:ext uri="{FF2B5EF4-FFF2-40B4-BE49-F238E27FC236}">
                <a16:creationId xmlns:a16="http://schemas.microsoft.com/office/drawing/2014/main" id="{5ADC1281-0719-483D-9875-2DCE2187D3B0}"/>
              </a:ext>
            </a:extLst>
          </p:cNvPr>
          <p:cNvSpPr>
            <a:spLocks/>
          </p:cNvSpPr>
          <p:nvPr/>
        </p:nvSpPr>
        <p:spPr bwMode="black">
          <a:xfrm>
            <a:off x="5905695" y="2350929"/>
            <a:ext cx="209028" cy="250019"/>
          </a:xfrm>
          <a:custGeom>
            <a:avLst/>
            <a:gdLst>
              <a:gd name="T0" fmla="*/ 53 w 159"/>
              <a:gd name="T1" fmla="*/ 165 h 195"/>
              <a:gd name="T2" fmla="*/ 135 w 159"/>
              <a:gd name="T3" fmla="*/ 195 h 195"/>
              <a:gd name="T4" fmla="*/ 159 w 159"/>
              <a:gd name="T5" fmla="*/ 152 h 195"/>
              <a:gd name="T6" fmla="*/ 115 w 159"/>
              <a:gd name="T7" fmla="*/ 127 h 195"/>
              <a:gd name="T8" fmla="*/ 151 w 159"/>
              <a:gd name="T9" fmla="*/ 68 h 195"/>
              <a:gd name="T10" fmla="*/ 84 w 159"/>
              <a:gd name="T11" fmla="*/ 0 h 195"/>
              <a:gd name="T12" fmla="*/ 17 w 159"/>
              <a:gd name="T13" fmla="*/ 68 h 195"/>
              <a:gd name="T14" fmla="*/ 53 w 159"/>
              <a:gd name="T15" fmla="*/ 127 h 195"/>
              <a:gd name="T16" fmla="*/ 0 w 159"/>
              <a:gd name="T17" fmla="*/ 164 h 195"/>
              <a:gd name="T18" fmla="*/ 53 w 159"/>
              <a:gd name="T19" fmla="*/ 165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9" h="195">
                <a:moveTo>
                  <a:pt x="53" y="165"/>
                </a:moveTo>
                <a:cubicBezTo>
                  <a:pt x="81" y="171"/>
                  <a:pt x="108" y="182"/>
                  <a:pt x="135" y="195"/>
                </a:cubicBezTo>
                <a:cubicBezTo>
                  <a:pt x="142" y="178"/>
                  <a:pt x="149" y="164"/>
                  <a:pt x="159" y="152"/>
                </a:cubicBezTo>
                <a:cubicBezTo>
                  <a:pt x="141" y="134"/>
                  <a:pt x="122" y="128"/>
                  <a:pt x="115" y="127"/>
                </a:cubicBezTo>
                <a:cubicBezTo>
                  <a:pt x="137" y="116"/>
                  <a:pt x="151" y="94"/>
                  <a:pt x="151" y="68"/>
                </a:cubicBezTo>
                <a:cubicBezTo>
                  <a:pt x="151" y="30"/>
                  <a:pt x="121" y="0"/>
                  <a:pt x="84" y="0"/>
                </a:cubicBezTo>
                <a:cubicBezTo>
                  <a:pt x="47" y="0"/>
                  <a:pt x="17" y="30"/>
                  <a:pt x="17" y="68"/>
                </a:cubicBezTo>
                <a:cubicBezTo>
                  <a:pt x="17" y="94"/>
                  <a:pt x="31" y="116"/>
                  <a:pt x="53" y="127"/>
                </a:cubicBezTo>
                <a:cubicBezTo>
                  <a:pt x="47" y="129"/>
                  <a:pt x="21" y="136"/>
                  <a:pt x="0" y="164"/>
                </a:cubicBezTo>
                <a:cubicBezTo>
                  <a:pt x="15" y="161"/>
                  <a:pt x="35" y="161"/>
                  <a:pt x="53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0437">
              <a:defRPr/>
            </a:pPr>
            <a:endParaRPr lang="en-US" spc="-123">
              <a:solidFill>
                <a:srgbClr val="505050">
                  <a:lumMod val="50000"/>
                </a:srgbClr>
              </a:solidFill>
              <a:latin typeface="Segoe Light" pitchFamily="34" charset="0"/>
            </a:endParaRPr>
          </a:p>
        </p:txBody>
      </p:sp>
      <p:sp>
        <p:nvSpPr>
          <p:cNvPr id="40" name="Freeform 113">
            <a:extLst>
              <a:ext uri="{FF2B5EF4-FFF2-40B4-BE49-F238E27FC236}">
                <a16:creationId xmlns:a16="http://schemas.microsoft.com/office/drawing/2014/main" id="{64FEB83B-1650-41D8-A7D7-37AA214ACBBC}"/>
              </a:ext>
            </a:extLst>
          </p:cNvPr>
          <p:cNvSpPr>
            <a:spLocks noEditPoints="1"/>
          </p:cNvSpPr>
          <p:nvPr/>
        </p:nvSpPr>
        <p:spPr bwMode="black">
          <a:xfrm>
            <a:off x="5815006" y="2574064"/>
            <a:ext cx="675191" cy="264536"/>
          </a:xfrm>
          <a:custGeom>
            <a:avLst/>
            <a:gdLst>
              <a:gd name="T0" fmla="*/ 510 w 514"/>
              <a:gd name="T1" fmla="*/ 123 h 207"/>
              <a:gd name="T2" fmla="*/ 486 w 514"/>
              <a:gd name="T3" fmla="*/ 122 h 207"/>
              <a:gd name="T4" fmla="*/ 400 w 514"/>
              <a:gd name="T5" fmla="*/ 109 h 207"/>
              <a:gd name="T6" fmla="*/ 280 w 514"/>
              <a:gd name="T7" fmla="*/ 70 h 207"/>
              <a:gd name="T8" fmla="*/ 89 w 514"/>
              <a:gd name="T9" fmla="*/ 2 h 207"/>
              <a:gd name="T10" fmla="*/ 38 w 514"/>
              <a:gd name="T11" fmla="*/ 8 h 207"/>
              <a:gd name="T12" fmla="*/ 0 w 514"/>
              <a:gd name="T13" fmla="*/ 60 h 207"/>
              <a:gd name="T14" fmla="*/ 39 w 514"/>
              <a:gd name="T15" fmla="*/ 109 h 207"/>
              <a:gd name="T16" fmla="*/ 39 w 514"/>
              <a:gd name="T17" fmla="*/ 110 h 207"/>
              <a:gd name="T18" fmla="*/ 52 w 514"/>
              <a:gd name="T19" fmla="*/ 123 h 207"/>
              <a:gd name="T20" fmla="*/ 65 w 514"/>
              <a:gd name="T21" fmla="*/ 123 h 207"/>
              <a:gd name="T22" fmla="*/ 69 w 514"/>
              <a:gd name="T23" fmla="*/ 122 h 207"/>
              <a:gd name="T24" fmla="*/ 69 w 514"/>
              <a:gd name="T25" fmla="*/ 143 h 207"/>
              <a:gd name="T26" fmla="*/ 154 w 514"/>
              <a:gd name="T27" fmla="*/ 160 h 207"/>
              <a:gd name="T28" fmla="*/ 204 w 514"/>
              <a:gd name="T29" fmla="*/ 158 h 207"/>
              <a:gd name="T30" fmla="*/ 204 w 514"/>
              <a:gd name="T31" fmla="*/ 154 h 207"/>
              <a:gd name="T32" fmla="*/ 194 w 514"/>
              <a:gd name="T33" fmla="*/ 133 h 207"/>
              <a:gd name="T34" fmla="*/ 198 w 514"/>
              <a:gd name="T35" fmla="*/ 48 h 207"/>
              <a:gd name="T36" fmla="*/ 210 w 514"/>
              <a:gd name="T37" fmla="*/ 52 h 207"/>
              <a:gd name="T38" fmla="*/ 206 w 514"/>
              <a:gd name="T39" fmla="*/ 133 h 207"/>
              <a:gd name="T40" fmla="*/ 216 w 514"/>
              <a:gd name="T41" fmla="*/ 145 h 207"/>
              <a:gd name="T42" fmla="*/ 221 w 514"/>
              <a:gd name="T43" fmla="*/ 186 h 207"/>
              <a:gd name="T44" fmla="*/ 315 w 514"/>
              <a:gd name="T45" fmla="*/ 207 h 207"/>
              <a:gd name="T46" fmla="*/ 414 w 514"/>
              <a:gd name="T47" fmla="*/ 184 h 207"/>
              <a:gd name="T48" fmla="*/ 414 w 514"/>
              <a:gd name="T49" fmla="*/ 171 h 207"/>
              <a:gd name="T50" fmla="*/ 430 w 514"/>
              <a:gd name="T51" fmla="*/ 168 h 207"/>
              <a:gd name="T52" fmla="*/ 437 w 514"/>
              <a:gd name="T53" fmla="*/ 151 h 207"/>
              <a:gd name="T54" fmla="*/ 437 w 514"/>
              <a:gd name="T55" fmla="*/ 138 h 207"/>
              <a:gd name="T56" fmla="*/ 437 w 514"/>
              <a:gd name="T57" fmla="*/ 125 h 207"/>
              <a:gd name="T58" fmla="*/ 509 w 514"/>
              <a:gd name="T59" fmla="*/ 126 h 207"/>
              <a:gd name="T60" fmla="*/ 514 w 514"/>
              <a:gd name="T61" fmla="*/ 124 h 207"/>
              <a:gd name="T62" fmla="*/ 510 w 514"/>
              <a:gd name="T63" fmla="*/ 123 h 207"/>
              <a:gd name="T64" fmla="*/ 39 w 514"/>
              <a:gd name="T65" fmla="*/ 90 h 207"/>
              <a:gd name="T66" fmla="*/ 11 w 514"/>
              <a:gd name="T67" fmla="*/ 61 h 207"/>
              <a:gd name="T68" fmla="*/ 53 w 514"/>
              <a:gd name="T69" fmla="*/ 21 h 207"/>
              <a:gd name="T70" fmla="*/ 39 w 514"/>
              <a:gd name="T71" fmla="*/ 9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14" h="207">
                <a:moveTo>
                  <a:pt x="510" y="123"/>
                </a:moveTo>
                <a:cubicBezTo>
                  <a:pt x="509" y="123"/>
                  <a:pt x="500" y="123"/>
                  <a:pt x="486" y="122"/>
                </a:cubicBezTo>
                <a:cubicBezTo>
                  <a:pt x="479" y="121"/>
                  <a:pt x="445" y="119"/>
                  <a:pt x="400" y="109"/>
                </a:cubicBezTo>
                <a:cubicBezTo>
                  <a:pt x="364" y="101"/>
                  <a:pt x="319" y="86"/>
                  <a:pt x="280" y="70"/>
                </a:cubicBezTo>
                <a:cubicBezTo>
                  <a:pt x="212" y="43"/>
                  <a:pt x="147" y="5"/>
                  <a:pt x="89" y="2"/>
                </a:cubicBezTo>
                <a:cubicBezTo>
                  <a:pt x="58" y="0"/>
                  <a:pt x="49" y="5"/>
                  <a:pt x="38" y="8"/>
                </a:cubicBezTo>
                <a:cubicBezTo>
                  <a:pt x="10" y="19"/>
                  <a:pt x="0" y="41"/>
                  <a:pt x="0" y="60"/>
                </a:cubicBezTo>
                <a:cubicBezTo>
                  <a:pt x="0" y="79"/>
                  <a:pt x="8" y="103"/>
                  <a:pt x="39" y="109"/>
                </a:cubicBezTo>
                <a:cubicBezTo>
                  <a:pt x="39" y="109"/>
                  <a:pt x="39" y="110"/>
                  <a:pt x="39" y="110"/>
                </a:cubicBezTo>
                <a:cubicBezTo>
                  <a:pt x="39" y="119"/>
                  <a:pt x="44" y="123"/>
                  <a:pt x="52" y="123"/>
                </a:cubicBezTo>
                <a:cubicBezTo>
                  <a:pt x="56" y="123"/>
                  <a:pt x="65" y="123"/>
                  <a:pt x="65" y="123"/>
                </a:cubicBezTo>
                <a:cubicBezTo>
                  <a:pt x="65" y="123"/>
                  <a:pt x="68" y="123"/>
                  <a:pt x="69" y="122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69" y="153"/>
                  <a:pt x="79" y="160"/>
                  <a:pt x="154" y="160"/>
                </a:cubicBezTo>
                <a:cubicBezTo>
                  <a:pt x="176" y="160"/>
                  <a:pt x="192" y="159"/>
                  <a:pt x="204" y="158"/>
                </a:cubicBezTo>
                <a:cubicBezTo>
                  <a:pt x="204" y="157"/>
                  <a:pt x="204" y="155"/>
                  <a:pt x="204" y="154"/>
                </a:cubicBezTo>
                <a:cubicBezTo>
                  <a:pt x="199" y="150"/>
                  <a:pt x="194" y="144"/>
                  <a:pt x="194" y="133"/>
                </a:cubicBezTo>
                <a:cubicBezTo>
                  <a:pt x="194" y="131"/>
                  <a:pt x="193" y="82"/>
                  <a:pt x="198" y="48"/>
                </a:cubicBezTo>
                <a:cubicBezTo>
                  <a:pt x="202" y="49"/>
                  <a:pt x="206" y="51"/>
                  <a:pt x="210" y="52"/>
                </a:cubicBezTo>
                <a:cubicBezTo>
                  <a:pt x="206" y="82"/>
                  <a:pt x="206" y="122"/>
                  <a:pt x="206" y="133"/>
                </a:cubicBezTo>
                <a:cubicBezTo>
                  <a:pt x="206" y="146"/>
                  <a:pt x="216" y="145"/>
                  <a:pt x="216" y="145"/>
                </a:cubicBezTo>
                <a:cubicBezTo>
                  <a:pt x="216" y="177"/>
                  <a:pt x="219" y="183"/>
                  <a:pt x="221" y="186"/>
                </a:cubicBezTo>
                <a:cubicBezTo>
                  <a:pt x="222" y="189"/>
                  <a:pt x="226" y="207"/>
                  <a:pt x="315" y="207"/>
                </a:cubicBezTo>
                <a:cubicBezTo>
                  <a:pt x="412" y="207"/>
                  <a:pt x="414" y="184"/>
                  <a:pt x="414" y="184"/>
                </a:cubicBezTo>
                <a:cubicBezTo>
                  <a:pt x="414" y="171"/>
                  <a:pt x="414" y="171"/>
                  <a:pt x="414" y="171"/>
                </a:cubicBezTo>
                <a:cubicBezTo>
                  <a:pt x="422" y="172"/>
                  <a:pt x="427" y="170"/>
                  <a:pt x="430" y="168"/>
                </a:cubicBezTo>
                <a:cubicBezTo>
                  <a:pt x="437" y="163"/>
                  <a:pt x="437" y="155"/>
                  <a:pt x="437" y="151"/>
                </a:cubicBezTo>
                <a:cubicBezTo>
                  <a:pt x="437" y="150"/>
                  <a:pt x="437" y="145"/>
                  <a:pt x="437" y="138"/>
                </a:cubicBezTo>
                <a:cubicBezTo>
                  <a:pt x="437" y="134"/>
                  <a:pt x="437" y="130"/>
                  <a:pt x="437" y="125"/>
                </a:cubicBezTo>
                <a:cubicBezTo>
                  <a:pt x="482" y="127"/>
                  <a:pt x="502" y="127"/>
                  <a:pt x="509" y="126"/>
                </a:cubicBezTo>
                <a:cubicBezTo>
                  <a:pt x="513" y="126"/>
                  <a:pt x="514" y="124"/>
                  <a:pt x="514" y="124"/>
                </a:cubicBezTo>
                <a:cubicBezTo>
                  <a:pt x="513" y="123"/>
                  <a:pt x="511" y="123"/>
                  <a:pt x="510" y="123"/>
                </a:cubicBezTo>
                <a:close/>
                <a:moveTo>
                  <a:pt x="39" y="90"/>
                </a:moveTo>
                <a:cubicBezTo>
                  <a:pt x="29" y="88"/>
                  <a:pt x="11" y="82"/>
                  <a:pt x="11" y="61"/>
                </a:cubicBezTo>
                <a:cubicBezTo>
                  <a:pt x="11" y="39"/>
                  <a:pt x="27" y="26"/>
                  <a:pt x="53" y="21"/>
                </a:cubicBezTo>
                <a:cubicBezTo>
                  <a:pt x="42" y="46"/>
                  <a:pt x="40" y="66"/>
                  <a:pt x="39" y="90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0437">
              <a:defRPr/>
            </a:pPr>
            <a:endParaRPr lang="en-US" spc="-123">
              <a:solidFill>
                <a:srgbClr val="505050">
                  <a:lumMod val="50000"/>
                </a:srgbClr>
              </a:solidFill>
              <a:latin typeface="Segoe Light" pitchFamily="34" charset="0"/>
            </a:endParaRPr>
          </a:p>
        </p:txBody>
      </p:sp>
      <p:sp>
        <p:nvSpPr>
          <p:cNvPr id="41" name="Freeform 114">
            <a:extLst>
              <a:ext uri="{FF2B5EF4-FFF2-40B4-BE49-F238E27FC236}">
                <a16:creationId xmlns:a16="http://schemas.microsoft.com/office/drawing/2014/main" id="{BB3AC21C-5879-485E-8ED0-16110EAF30C7}"/>
              </a:ext>
            </a:extLst>
          </p:cNvPr>
          <p:cNvSpPr>
            <a:spLocks noEditPoints="1"/>
          </p:cNvSpPr>
          <p:nvPr/>
        </p:nvSpPr>
        <p:spPr bwMode="black">
          <a:xfrm>
            <a:off x="4896338" y="3504021"/>
            <a:ext cx="690071" cy="444216"/>
          </a:xfrm>
          <a:custGeom>
            <a:avLst/>
            <a:gdLst>
              <a:gd name="T0" fmla="*/ 350 w 3153"/>
              <a:gd name="T1" fmla="*/ 935 h 2031"/>
              <a:gd name="T2" fmla="*/ 788 w 3153"/>
              <a:gd name="T3" fmla="*/ 0 h 2031"/>
              <a:gd name="T4" fmla="*/ 2918 w 3153"/>
              <a:gd name="T5" fmla="*/ 1882 h 2031"/>
              <a:gd name="T6" fmla="*/ 2403 w 3153"/>
              <a:gd name="T7" fmla="*/ 1493 h 2031"/>
              <a:gd name="T8" fmla="*/ 2244 w 3153"/>
              <a:gd name="T9" fmla="*/ 1424 h 2031"/>
              <a:gd name="T10" fmla="*/ 2391 w 3153"/>
              <a:gd name="T11" fmla="*/ 1458 h 2031"/>
              <a:gd name="T12" fmla="*/ 1437 w 3153"/>
              <a:gd name="T13" fmla="*/ 1486 h 2031"/>
              <a:gd name="T14" fmla="*/ 1460 w 3153"/>
              <a:gd name="T15" fmla="*/ 1427 h 2031"/>
              <a:gd name="T16" fmla="*/ 1588 w 3153"/>
              <a:gd name="T17" fmla="*/ 1440 h 2031"/>
              <a:gd name="T18" fmla="*/ 1563 w 3153"/>
              <a:gd name="T19" fmla="*/ 1636 h 2031"/>
              <a:gd name="T20" fmla="*/ 1421 w 3153"/>
              <a:gd name="T21" fmla="*/ 1612 h 2031"/>
              <a:gd name="T22" fmla="*/ 1170 w 3153"/>
              <a:gd name="T23" fmla="*/ 1604 h 2031"/>
              <a:gd name="T24" fmla="*/ 1340 w 3153"/>
              <a:gd name="T25" fmla="*/ 1589 h 2031"/>
              <a:gd name="T26" fmla="*/ 1175 w 3153"/>
              <a:gd name="T27" fmla="*/ 1631 h 2031"/>
              <a:gd name="T28" fmla="*/ 1228 w 3153"/>
              <a:gd name="T29" fmla="*/ 1433 h 2031"/>
              <a:gd name="T30" fmla="*/ 1366 w 3153"/>
              <a:gd name="T31" fmla="*/ 1441 h 2031"/>
              <a:gd name="T32" fmla="*/ 916 w 3153"/>
              <a:gd name="T33" fmla="*/ 1607 h 2031"/>
              <a:gd name="T34" fmla="*/ 1099 w 3153"/>
              <a:gd name="T35" fmla="*/ 1564 h 2031"/>
              <a:gd name="T36" fmla="*/ 911 w 3153"/>
              <a:gd name="T37" fmla="*/ 1624 h 2031"/>
              <a:gd name="T38" fmla="*/ 832 w 3153"/>
              <a:gd name="T39" fmla="*/ 1503 h 2031"/>
              <a:gd name="T40" fmla="*/ 922 w 3153"/>
              <a:gd name="T41" fmla="*/ 1437 h 2031"/>
              <a:gd name="T42" fmla="*/ 999 w 3153"/>
              <a:gd name="T43" fmla="*/ 1440 h 2031"/>
              <a:gd name="T44" fmla="*/ 1143 w 3153"/>
              <a:gd name="T45" fmla="*/ 1436 h 2031"/>
              <a:gd name="T46" fmla="*/ 1113 w 3153"/>
              <a:gd name="T47" fmla="*/ 1496 h 2031"/>
              <a:gd name="T48" fmla="*/ 692 w 3153"/>
              <a:gd name="T49" fmla="*/ 1804 h 2031"/>
              <a:gd name="T50" fmla="*/ 574 w 3153"/>
              <a:gd name="T51" fmla="*/ 1739 h 2031"/>
              <a:gd name="T52" fmla="*/ 656 w 3153"/>
              <a:gd name="T53" fmla="*/ 1687 h 2031"/>
              <a:gd name="T54" fmla="*/ 823 w 3153"/>
              <a:gd name="T55" fmla="*/ 1619 h 2031"/>
              <a:gd name="T56" fmla="*/ 669 w 3153"/>
              <a:gd name="T57" fmla="*/ 1638 h 2031"/>
              <a:gd name="T58" fmla="*/ 713 w 3153"/>
              <a:gd name="T59" fmla="*/ 1551 h 2031"/>
              <a:gd name="T60" fmla="*/ 828 w 3153"/>
              <a:gd name="T61" fmla="*/ 1613 h 2031"/>
              <a:gd name="T62" fmla="*/ 1570 w 3153"/>
              <a:gd name="T63" fmla="*/ 1798 h 2031"/>
              <a:gd name="T64" fmla="*/ 850 w 3153"/>
              <a:gd name="T65" fmla="*/ 1803 h 2031"/>
              <a:gd name="T66" fmla="*/ 882 w 3153"/>
              <a:gd name="T67" fmla="*/ 1698 h 2031"/>
              <a:gd name="T68" fmla="*/ 1563 w 3153"/>
              <a:gd name="T69" fmla="*/ 1687 h 2031"/>
              <a:gd name="T70" fmla="*/ 1670 w 3153"/>
              <a:gd name="T71" fmla="*/ 1489 h 2031"/>
              <a:gd name="T72" fmla="*/ 1693 w 3153"/>
              <a:gd name="T73" fmla="*/ 1424 h 2031"/>
              <a:gd name="T74" fmla="*/ 1793 w 3153"/>
              <a:gd name="T75" fmla="*/ 1500 h 2031"/>
              <a:gd name="T76" fmla="*/ 1675 w 3153"/>
              <a:gd name="T77" fmla="*/ 1612 h 2031"/>
              <a:gd name="T78" fmla="*/ 1843 w 3153"/>
              <a:gd name="T79" fmla="*/ 1621 h 2031"/>
              <a:gd name="T80" fmla="*/ 1804 w 3153"/>
              <a:gd name="T81" fmla="*/ 1637 h 2031"/>
              <a:gd name="T82" fmla="*/ 1866 w 3153"/>
              <a:gd name="T83" fmla="*/ 1793 h 2031"/>
              <a:gd name="T84" fmla="*/ 1690 w 3153"/>
              <a:gd name="T85" fmla="*/ 1778 h 2031"/>
              <a:gd name="T86" fmla="*/ 1686 w 3153"/>
              <a:gd name="T87" fmla="*/ 1702 h 2031"/>
              <a:gd name="T88" fmla="*/ 1724 w 3153"/>
              <a:gd name="T89" fmla="*/ 1685 h 2031"/>
              <a:gd name="T90" fmla="*/ 1843 w 3153"/>
              <a:gd name="T91" fmla="*/ 1691 h 2031"/>
              <a:gd name="T92" fmla="*/ 2009 w 3153"/>
              <a:gd name="T93" fmla="*/ 1439 h 2031"/>
              <a:gd name="T94" fmla="*/ 2140 w 3153"/>
              <a:gd name="T95" fmla="*/ 1428 h 2031"/>
              <a:gd name="T96" fmla="*/ 2161 w 3153"/>
              <a:gd name="T97" fmla="*/ 1499 h 2031"/>
              <a:gd name="T98" fmla="*/ 2064 w 3153"/>
              <a:gd name="T99" fmla="*/ 1588 h 2031"/>
              <a:gd name="T100" fmla="*/ 2218 w 3153"/>
              <a:gd name="T101" fmla="*/ 1565 h 2031"/>
              <a:gd name="T102" fmla="*/ 2225 w 3153"/>
              <a:gd name="T103" fmla="*/ 1634 h 2031"/>
              <a:gd name="T104" fmla="*/ 2319 w 3153"/>
              <a:gd name="T105" fmla="*/ 1790 h 2031"/>
              <a:gd name="T106" fmla="*/ 2131 w 3153"/>
              <a:gd name="T107" fmla="*/ 1770 h 2031"/>
              <a:gd name="T108" fmla="*/ 2145 w 3153"/>
              <a:gd name="T109" fmla="*/ 1683 h 2031"/>
              <a:gd name="T110" fmla="*/ 2340 w 3153"/>
              <a:gd name="T111" fmla="*/ 1624 h 2031"/>
              <a:gd name="T112" fmla="*/ 2463 w 3153"/>
              <a:gd name="T113" fmla="*/ 1564 h 2031"/>
              <a:gd name="T114" fmla="*/ 2434 w 3153"/>
              <a:gd name="T115" fmla="*/ 1636 h 2031"/>
              <a:gd name="T116" fmla="*/ 2415 w 3153"/>
              <a:gd name="T117" fmla="*/ 1769 h 2031"/>
              <a:gd name="T118" fmla="*/ 2500 w 3153"/>
              <a:gd name="T119" fmla="*/ 1683 h 2031"/>
              <a:gd name="T120" fmla="*/ 2605 w 3153"/>
              <a:gd name="T121" fmla="*/ 1791 h 2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53" h="2031">
                <a:moveTo>
                  <a:pt x="448" y="830"/>
                </a:moveTo>
                <a:cubicBezTo>
                  <a:pt x="368" y="755"/>
                  <a:pt x="368" y="615"/>
                  <a:pt x="448" y="539"/>
                </a:cubicBezTo>
                <a:cubicBezTo>
                  <a:pt x="393" y="549"/>
                  <a:pt x="339" y="610"/>
                  <a:pt x="339" y="685"/>
                </a:cubicBezTo>
                <a:cubicBezTo>
                  <a:pt x="339" y="759"/>
                  <a:pt x="393" y="820"/>
                  <a:pt x="448" y="830"/>
                </a:cubicBezTo>
                <a:close/>
                <a:moveTo>
                  <a:pt x="2814" y="685"/>
                </a:moveTo>
                <a:cubicBezTo>
                  <a:pt x="2815" y="610"/>
                  <a:pt x="2761" y="549"/>
                  <a:pt x="2706" y="539"/>
                </a:cubicBezTo>
                <a:cubicBezTo>
                  <a:pt x="2786" y="615"/>
                  <a:pt x="2786" y="755"/>
                  <a:pt x="2706" y="830"/>
                </a:cubicBezTo>
                <a:cubicBezTo>
                  <a:pt x="2761" y="820"/>
                  <a:pt x="2815" y="759"/>
                  <a:pt x="2814" y="685"/>
                </a:cubicBezTo>
                <a:close/>
                <a:moveTo>
                  <a:pt x="2804" y="935"/>
                </a:moveTo>
                <a:cubicBezTo>
                  <a:pt x="2886" y="904"/>
                  <a:pt x="2970" y="808"/>
                  <a:pt x="2969" y="685"/>
                </a:cubicBezTo>
                <a:cubicBezTo>
                  <a:pt x="2970" y="561"/>
                  <a:pt x="2886" y="465"/>
                  <a:pt x="2804" y="434"/>
                </a:cubicBezTo>
                <a:cubicBezTo>
                  <a:pt x="2871" y="501"/>
                  <a:pt x="2915" y="591"/>
                  <a:pt x="2914" y="685"/>
                </a:cubicBezTo>
                <a:cubicBezTo>
                  <a:pt x="2915" y="778"/>
                  <a:pt x="2871" y="868"/>
                  <a:pt x="2804" y="935"/>
                </a:cubicBezTo>
                <a:close/>
                <a:moveTo>
                  <a:pt x="350" y="935"/>
                </a:moveTo>
                <a:cubicBezTo>
                  <a:pt x="282" y="868"/>
                  <a:pt x="239" y="778"/>
                  <a:pt x="239" y="685"/>
                </a:cubicBezTo>
                <a:cubicBezTo>
                  <a:pt x="239" y="591"/>
                  <a:pt x="282" y="501"/>
                  <a:pt x="350" y="434"/>
                </a:cubicBezTo>
                <a:cubicBezTo>
                  <a:pt x="267" y="465"/>
                  <a:pt x="183" y="561"/>
                  <a:pt x="184" y="685"/>
                </a:cubicBezTo>
                <a:cubicBezTo>
                  <a:pt x="183" y="808"/>
                  <a:pt x="267" y="904"/>
                  <a:pt x="350" y="935"/>
                </a:cubicBezTo>
                <a:close/>
                <a:moveTo>
                  <a:pt x="2877" y="1804"/>
                </a:moveTo>
                <a:cubicBezTo>
                  <a:pt x="2844" y="1765"/>
                  <a:pt x="2811" y="1726"/>
                  <a:pt x="2778" y="1687"/>
                </a:cubicBezTo>
                <a:cubicBezTo>
                  <a:pt x="2705" y="1601"/>
                  <a:pt x="2633" y="1516"/>
                  <a:pt x="2560" y="1430"/>
                </a:cubicBezTo>
                <a:cubicBezTo>
                  <a:pt x="2557" y="1426"/>
                  <a:pt x="2553" y="1421"/>
                  <a:pt x="2549" y="1417"/>
                </a:cubicBezTo>
                <a:cubicBezTo>
                  <a:pt x="2534" y="1399"/>
                  <a:pt x="2511" y="1389"/>
                  <a:pt x="2489" y="1381"/>
                </a:cubicBezTo>
                <a:cubicBezTo>
                  <a:pt x="2466" y="1373"/>
                  <a:pt x="2441" y="1368"/>
                  <a:pt x="2416" y="1367"/>
                </a:cubicBezTo>
                <a:cubicBezTo>
                  <a:pt x="2503" y="1344"/>
                  <a:pt x="2567" y="1266"/>
                  <a:pt x="2567" y="1172"/>
                </a:cubicBezTo>
                <a:cubicBezTo>
                  <a:pt x="2567" y="202"/>
                  <a:pt x="2567" y="202"/>
                  <a:pt x="2567" y="202"/>
                </a:cubicBezTo>
                <a:cubicBezTo>
                  <a:pt x="2567" y="90"/>
                  <a:pt x="2476" y="0"/>
                  <a:pt x="2365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677" y="0"/>
                  <a:pt x="586" y="90"/>
                  <a:pt x="586" y="202"/>
                </a:cubicBezTo>
                <a:cubicBezTo>
                  <a:pt x="586" y="1172"/>
                  <a:pt x="586" y="1172"/>
                  <a:pt x="586" y="1172"/>
                </a:cubicBezTo>
                <a:cubicBezTo>
                  <a:pt x="586" y="1266"/>
                  <a:pt x="651" y="1345"/>
                  <a:pt x="738" y="1368"/>
                </a:cubicBezTo>
                <a:cubicBezTo>
                  <a:pt x="689" y="1370"/>
                  <a:pt x="633" y="1388"/>
                  <a:pt x="600" y="1426"/>
                </a:cubicBezTo>
                <a:cubicBezTo>
                  <a:pt x="575" y="1457"/>
                  <a:pt x="549" y="1487"/>
                  <a:pt x="524" y="1518"/>
                </a:cubicBezTo>
                <a:cubicBezTo>
                  <a:pt x="446" y="1610"/>
                  <a:pt x="368" y="1703"/>
                  <a:pt x="290" y="1796"/>
                </a:cubicBezTo>
                <a:cubicBezTo>
                  <a:pt x="271" y="1819"/>
                  <a:pt x="235" y="1852"/>
                  <a:pt x="235" y="1884"/>
                </a:cubicBezTo>
                <a:cubicBezTo>
                  <a:pt x="235" y="1971"/>
                  <a:pt x="235" y="1971"/>
                  <a:pt x="235" y="1971"/>
                </a:cubicBezTo>
                <a:cubicBezTo>
                  <a:pt x="236" y="1982"/>
                  <a:pt x="238" y="1993"/>
                  <a:pt x="244" y="2002"/>
                </a:cubicBezTo>
                <a:cubicBezTo>
                  <a:pt x="264" y="2030"/>
                  <a:pt x="304" y="2031"/>
                  <a:pt x="336" y="2031"/>
                </a:cubicBezTo>
                <a:cubicBezTo>
                  <a:pt x="380" y="2031"/>
                  <a:pt x="2688" y="2031"/>
                  <a:pt x="2758" y="2031"/>
                </a:cubicBezTo>
                <a:cubicBezTo>
                  <a:pt x="2792" y="2031"/>
                  <a:pt x="2831" y="2027"/>
                  <a:pt x="2865" y="2020"/>
                </a:cubicBezTo>
                <a:cubicBezTo>
                  <a:pt x="2888" y="2016"/>
                  <a:pt x="2915" y="2003"/>
                  <a:pt x="2918" y="1976"/>
                </a:cubicBezTo>
                <a:cubicBezTo>
                  <a:pt x="2918" y="1882"/>
                  <a:pt x="2918" y="1882"/>
                  <a:pt x="2918" y="1882"/>
                </a:cubicBezTo>
                <a:cubicBezTo>
                  <a:pt x="2921" y="1861"/>
                  <a:pt x="2909" y="1841"/>
                  <a:pt x="2896" y="1826"/>
                </a:cubicBezTo>
                <a:cubicBezTo>
                  <a:pt x="2889" y="1818"/>
                  <a:pt x="2883" y="1811"/>
                  <a:pt x="2877" y="1804"/>
                </a:cubicBezTo>
                <a:close/>
                <a:moveTo>
                  <a:pt x="705" y="1159"/>
                </a:moveTo>
                <a:cubicBezTo>
                  <a:pt x="705" y="215"/>
                  <a:pt x="705" y="215"/>
                  <a:pt x="705" y="215"/>
                </a:cubicBezTo>
                <a:cubicBezTo>
                  <a:pt x="705" y="157"/>
                  <a:pt x="752" y="111"/>
                  <a:pt x="809" y="111"/>
                </a:cubicBezTo>
                <a:cubicBezTo>
                  <a:pt x="2344" y="111"/>
                  <a:pt x="2344" y="111"/>
                  <a:pt x="2344" y="111"/>
                </a:cubicBezTo>
                <a:cubicBezTo>
                  <a:pt x="2401" y="111"/>
                  <a:pt x="2448" y="157"/>
                  <a:pt x="2448" y="215"/>
                </a:cubicBezTo>
                <a:cubicBezTo>
                  <a:pt x="2448" y="1159"/>
                  <a:pt x="2448" y="1159"/>
                  <a:pt x="2448" y="1159"/>
                </a:cubicBezTo>
                <a:cubicBezTo>
                  <a:pt x="2448" y="1216"/>
                  <a:pt x="2401" y="1263"/>
                  <a:pt x="2344" y="1263"/>
                </a:cubicBezTo>
                <a:cubicBezTo>
                  <a:pt x="809" y="1263"/>
                  <a:pt x="809" y="1263"/>
                  <a:pt x="809" y="1263"/>
                </a:cubicBezTo>
                <a:cubicBezTo>
                  <a:pt x="752" y="1263"/>
                  <a:pt x="705" y="1216"/>
                  <a:pt x="705" y="1159"/>
                </a:cubicBezTo>
                <a:close/>
                <a:moveTo>
                  <a:pt x="2407" y="1487"/>
                </a:moveTo>
                <a:cubicBezTo>
                  <a:pt x="2407" y="1489"/>
                  <a:pt x="2406" y="1491"/>
                  <a:pt x="2404" y="1493"/>
                </a:cubicBezTo>
                <a:cubicBezTo>
                  <a:pt x="2404" y="1493"/>
                  <a:pt x="2403" y="1493"/>
                  <a:pt x="2403" y="1493"/>
                </a:cubicBezTo>
                <a:cubicBezTo>
                  <a:pt x="2403" y="1493"/>
                  <a:pt x="2403" y="1493"/>
                  <a:pt x="2403" y="1493"/>
                </a:cubicBezTo>
                <a:cubicBezTo>
                  <a:pt x="2403" y="1494"/>
                  <a:pt x="2403" y="1494"/>
                  <a:pt x="2402" y="1494"/>
                </a:cubicBezTo>
                <a:cubicBezTo>
                  <a:pt x="2402" y="1494"/>
                  <a:pt x="2402" y="1494"/>
                  <a:pt x="2401" y="1495"/>
                </a:cubicBezTo>
                <a:cubicBezTo>
                  <a:pt x="2401" y="1495"/>
                  <a:pt x="2400" y="1495"/>
                  <a:pt x="2400" y="1496"/>
                </a:cubicBezTo>
                <a:cubicBezTo>
                  <a:pt x="2399" y="1496"/>
                  <a:pt x="2399" y="1496"/>
                  <a:pt x="2398" y="1496"/>
                </a:cubicBezTo>
                <a:cubicBezTo>
                  <a:pt x="2388" y="1501"/>
                  <a:pt x="2374" y="1500"/>
                  <a:pt x="2362" y="1500"/>
                </a:cubicBezTo>
                <a:cubicBezTo>
                  <a:pt x="2304" y="1500"/>
                  <a:pt x="2304" y="1500"/>
                  <a:pt x="2304" y="1500"/>
                </a:cubicBezTo>
                <a:cubicBezTo>
                  <a:pt x="2293" y="1500"/>
                  <a:pt x="2281" y="1498"/>
                  <a:pt x="2271" y="1493"/>
                </a:cubicBezTo>
                <a:cubicBezTo>
                  <a:pt x="2267" y="1491"/>
                  <a:pt x="2263" y="1489"/>
                  <a:pt x="2260" y="1487"/>
                </a:cubicBezTo>
                <a:cubicBezTo>
                  <a:pt x="2257" y="1484"/>
                  <a:pt x="2254" y="1482"/>
                  <a:pt x="2252" y="1479"/>
                </a:cubicBezTo>
                <a:cubicBezTo>
                  <a:pt x="2250" y="1474"/>
                  <a:pt x="2250" y="1474"/>
                  <a:pt x="2250" y="1474"/>
                </a:cubicBezTo>
                <a:cubicBezTo>
                  <a:pt x="2244" y="1463"/>
                  <a:pt x="2236" y="1453"/>
                  <a:pt x="2231" y="1441"/>
                </a:cubicBezTo>
                <a:cubicBezTo>
                  <a:pt x="2227" y="1433"/>
                  <a:pt x="2231" y="1429"/>
                  <a:pt x="2238" y="1426"/>
                </a:cubicBezTo>
                <a:cubicBezTo>
                  <a:pt x="2240" y="1425"/>
                  <a:pt x="2242" y="1424"/>
                  <a:pt x="2244" y="1424"/>
                </a:cubicBezTo>
                <a:cubicBezTo>
                  <a:pt x="2248" y="1423"/>
                  <a:pt x="2253" y="1422"/>
                  <a:pt x="2258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82" y="1422"/>
                  <a:pt x="2297" y="1422"/>
                  <a:pt x="2312" y="1422"/>
                </a:cubicBezTo>
                <a:cubicBezTo>
                  <a:pt x="2313" y="1422"/>
                  <a:pt x="2313" y="1422"/>
                  <a:pt x="2313" y="1422"/>
                </a:cubicBezTo>
                <a:cubicBezTo>
                  <a:pt x="2328" y="1422"/>
                  <a:pt x="2328" y="1422"/>
                  <a:pt x="2328" y="1422"/>
                </a:cubicBezTo>
                <a:cubicBezTo>
                  <a:pt x="2333" y="1422"/>
                  <a:pt x="2339" y="1422"/>
                  <a:pt x="2344" y="1423"/>
                </a:cubicBezTo>
                <a:cubicBezTo>
                  <a:pt x="2347" y="1424"/>
                  <a:pt x="2351" y="1425"/>
                  <a:pt x="2354" y="1426"/>
                </a:cubicBezTo>
                <a:cubicBezTo>
                  <a:pt x="2355" y="1426"/>
                  <a:pt x="2355" y="1426"/>
                  <a:pt x="2356" y="1426"/>
                </a:cubicBezTo>
                <a:cubicBezTo>
                  <a:pt x="2356" y="1427"/>
                  <a:pt x="2356" y="1427"/>
                  <a:pt x="2357" y="1427"/>
                </a:cubicBezTo>
                <a:cubicBezTo>
                  <a:pt x="2357" y="1427"/>
                  <a:pt x="2358" y="1427"/>
                  <a:pt x="2358" y="1427"/>
                </a:cubicBezTo>
                <a:cubicBezTo>
                  <a:pt x="2363" y="1429"/>
                  <a:pt x="2367" y="1431"/>
                  <a:pt x="2371" y="1433"/>
                </a:cubicBezTo>
                <a:cubicBezTo>
                  <a:pt x="2374" y="1436"/>
                  <a:pt x="2377" y="1438"/>
                  <a:pt x="2379" y="1441"/>
                </a:cubicBezTo>
                <a:cubicBezTo>
                  <a:pt x="2391" y="1458"/>
                  <a:pt x="2391" y="1458"/>
                  <a:pt x="2391" y="1458"/>
                </a:cubicBezTo>
                <a:cubicBezTo>
                  <a:pt x="2394" y="1463"/>
                  <a:pt x="2401" y="1471"/>
                  <a:pt x="2404" y="1478"/>
                </a:cubicBezTo>
                <a:cubicBezTo>
                  <a:pt x="2404" y="1478"/>
                  <a:pt x="2404" y="1478"/>
                  <a:pt x="2404" y="1478"/>
                </a:cubicBezTo>
                <a:cubicBezTo>
                  <a:pt x="2406" y="1481"/>
                  <a:pt x="2407" y="1484"/>
                  <a:pt x="2407" y="1487"/>
                </a:cubicBezTo>
                <a:close/>
                <a:moveTo>
                  <a:pt x="1589" y="1480"/>
                </a:moveTo>
                <a:cubicBezTo>
                  <a:pt x="1589" y="1483"/>
                  <a:pt x="1588" y="1485"/>
                  <a:pt x="1587" y="1487"/>
                </a:cubicBezTo>
                <a:cubicBezTo>
                  <a:pt x="1576" y="1507"/>
                  <a:pt x="1525" y="1502"/>
                  <a:pt x="1507" y="1502"/>
                </a:cubicBezTo>
                <a:cubicBezTo>
                  <a:pt x="1496" y="1502"/>
                  <a:pt x="1485" y="1502"/>
                  <a:pt x="1474" y="1502"/>
                </a:cubicBezTo>
                <a:cubicBezTo>
                  <a:pt x="1464" y="1502"/>
                  <a:pt x="1451" y="1500"/>
                  <a:pt x="1442" y="1493"/>
                </a:cubicBezTo>
                <a:cubicBezTo>
                  <a:pt x="1442" y="1493"/>
                  <a:pt x="1441" y="1492"/>
                  <a:pt x="1441" y="1492"/>
                </a:cubicBezTo>
                <a:cubicBezTo>
                  <a:pt x="1441" y="1492"/>
                  <a:pt x="1440" y="1491"/>
                  <a:pt x="1440" y="1491"/>
                </a:cubicBezTo>
                <a:cubicBezTo>
                  <a:pt x="1439" y="1490"/>
                  <a:pt x="1439" y="1490"/>
                  <a:pt x="1439" y="1489"/>
                </a:cubicBezTo>
                <a:cubicBezTo>
                  <a:pt x="1439" y="1489"/>
                  <a:pt x="1439" y="1489"/>
                  <a:pt x="1438" y="1489"/>
                </a:cubicBezTo>
                <a:cubicBezTo>
                  <a:pt x="1438" y="1489"/>
                  <a:pt x="1438" y="1489"/>
                  <a:pt x="1438" y="1489"/>
                </a:cubicBezTo>
                <a:cubicBezTo>
                  <a:pt x="1438" y="1488"/>
                  <a:pt x="1437" y="1487"/>
                  <a:pt x="1437" y="1486"/>
                </a:cubicBezTo>
                <a:cubicBezTo>
                  <a:pt x="1436" y="1484"/>
                  <a:pt x="1436" y="1483"/>
                  <a:pt x="1436" y="1481"/>
                </a:cubicBezTo>
                <a:cubicBezTo>
                  <a:pt x="1436" y="1479"/>
                  <a:pt x="1436" y="1479"/>
                  <a:pt x="1436" y="1479"/>
                </a:cubicBezTo>
                <a:cubicBezTo>
                  <a:pt x="1437" y="1477"/>
                  <a:pt x="1437" y="1474"/>
                  <a:pt x="1437" y="1472"/>
                </a:cubicBezTo>
                <a:cubicBezTo>
                  <a:pt x="1437" y="1471"/>
                  <a:pt x="1437" y="1471"/>
                  <a:pt x="1437" y="1471"/>
                </a:cubicBezTo>
                <a:cubicBezTo>
                  <a:pt x="1438" y="1463"/>
                  <a:pt x="1438" y="1454"/>
                  <a:pt x="1440" y="1446"/>
                </a:cubicBezTo>
                <a:cubicBezTo>
                  <a:pt x="1440" y="1443"/>
                  <a:pt x="1440" y="1443"/>
                  <a:pt x="1440" y="1443"/>
                </a:cubicBezTo>
                <a:cubicBezTo>
                  <a:pt x="1441" y="1441"/>
                  <a:pt x="1442" y="1438"/>
                  <a:pt x="1444" y="1436"/>
                </a:cubicBezTo>
                <a:cubicBezTo>
                  <a:pt x="1446" y="1434"/>
                  <a:pt x="1448" y="1433"/>
                  <a:pt x="1450" y="1431"/>
                </a:cubicBezTo>
                <a:cubicBezTo>
                  <a:pt x="1450" y="1431"/>
                  <a:pt x="1450" y="1431"/>
                  <a:pt x="1450" y="1431"/>
                </a:cubicBezTo>
                <a:cubicBezTo>
                  <a:pt x="1451" y="1431"/>
                  <a:pt x="1451" y="1430"/>
                  <a:pt x="1452" y="1430"/>
                </a:cubicBezTo>
                <a:cubicBezTo>
                  <a:pt x="1452" y="1430"/>
                  <a:pt x="1453" y="1430"/>
                  <a:pt x="1453" y="1429"/>
                </a:cubicBezTo>
                <a:cubicBezTo>
                  <a:pt x="1453" y="1429"/>
                  <a:pt x="1454" y="1429"/>
                  <a:pt x="1454" y="1429"/>
                </a:cubicBezTo>
                <a:cubicBezTo>
                  <a:pt x="1455" y="1428"/>
                  <a:pt x="1457" y="1428"/>
                  <a:pt x="1458" y="1427"/>
                </a:cubicBezTo>
                <a:cubicBezTo>
                  <a:pt x="1459" y="1427"/>
                  <a:pt x="1459" y="1427"/>
                  <a:pt x="1460" y="1427"/>
                </a:cubicBezTo>
                <a:cubicBezTo>
                  <a:pt x="1461" y="1426"/>
                  <a:pt x="1463" y="1426"/>
                  <a:pt x="1464" y="1426"/>
                </a:cubicBezTo>
                <a:cubicBezTo>
                  <a:pt x="1465" y="1426"/>
                  <a:pt x="1465" y="1425"/>
                  <a:pt x="1466" y="1425"/>
                </a:cubicBezTo>
                <a:cubicBezTo>
                  <a:pt x="1466" y="1425"/>
                  <a:pt x="1466" y="1425"/>
                  <a:pt x="1466" y="1425"/>
                </a:cubicBezTo>
                <a:cubicBezTo>
                  <a:pt x="1467" y="1425"/>
                  <a:pt x="1468" y="1425"/>
                  <a:pt x="1468" y="1425"/>
                </a:cubicBezTo>
                <a:cubicBezTo>
                  <a:pt x="1472" y="1424"/>
                  <a:pt x="1476" y="1424"/>
                  <a:pt x="1480" y="1424"/>
                </a:cubicBezTo>
                <a:cubicBezTo>
                  <a:pt x="1483" y="1424"/>
                  <a:pt x="1483" y="1424"/>
                  <a:pt x="1483" y="1424"/>
                </a:cubicBezTo>
                <a:cubicBezTo>
                  <a:pt x="1487" y="1424"/>
                  <a:pt x="1492" y="1424"/>
                  <a:pt x="1496" y="1424"/>
                </a:cubicBezTo>
                <a:cubicBezTo>
                  <a:pt x="1550" y="1424"/>
                  <a:pt x="1550" y="1424"/>
                  <a:pt x="1550" y="1424"/>
                </a:cubicBezTo>
                <a:cubicBezTo>
                  <a:pt x="1551" y="1424"/>
                  <a:pt x="1552" y="1424"/>
                  <a:pt x="1554" y="1424"/>
                </a:cubicBezTo>
                <a:cubicBezTo>
                  <a:pt x="1554" y="1424"/>
                  <a:pt x="1555" y="1424"/>
                  <a:pt x="1555" y="1424"/>
                </a:cubicBezTo>
                <a:cubicBezTo>
                  <a:pt x="1556" y="1424"/>
                  <a:pt x="1558" y="1424"/>
                  <a:pt x="1559" y="1424"/>
                </a:cubicBezTo>
                <a:cubicBezTo>
                  <a:pt x="1570" y="1425"/>
                  <a:pt x="1582" y="1428"/>
                  <a:pt x="1586" y="1438"/>
                </a:cubicBezTo>
                <a:cubicBezTo>
                  <a:pt x="1587" y="1438"/>
                  <a:pt x="1587" y="1439"/>
                  <a:pt x="1587" y="1440"/>
                </a:cubicBezTo>
                <a:cubicBezTo>
                  <a:pt x="1588" y="1440"/>
                  <a:pt x="1588" y="1440"/>
                  <a:pt x="1588" y="1440"/>
                </a:cubicBezTo>
                <a:cubicBezTo>
                  <a:pt x="1591" y="1452"/>
                  <a:pt x="1588" y="1466"/>
                  <a:pt x="1589" y="1478"/>
                </a:cubicBezTo>
                <a:lnTo>
                  <a:pt x="1589" y="1480"/>
                </a:lnTo>
                <a:close/>
                <a:moveTo>
                  <a:pt x="1511" y="1543"/>
                </a:moveTo>
                <a:cubicBezTo>
                  <a:pt x="1531" y="1543"/>
                  <a:pt x="1577" y="1537"/>
                  <a:pt x="1588" y="1559"/>
                </a:cubicBezTo>
                <a:cubicBezTo>
                  <a:pt x="1589" y="1561"/>
                  <a:pt x="1590" y="1563"/>
                  <a:pt x="1590" y="1566"/>
                </a:cubicBezTo>
                <a:cubicBezTo>
                  <a:pt x="1590" y="1589"/>
                  <a:pt x="1590" y="1589"/>
                  <a:pt x="1590" y="1589"/>
                </a:cubicBezTo>
                <a:cubicBezTo>
                  <a:pt x="1590" y="1595"/>
                  <a:pt x="1590" y="1602"/>
                  <a:pt x="1590" y="1609"/>
                </a:cubicBezTo>
                <a:cubicBezTo>
                  <a:pt x="1590" y="1609"/>
                  <a:pt x="1590" y="1609"/>
                  <a:pt x="1590" y="1609"/>
                </a:cubicBezTo>
                <a:cubicBezTo>
                  <a:pt x="1590" y="1612"/>
                  <a:pt x="1590" y="1612"/>
                  <a:pt x="1590" y="1612"/>
                </a:cubicBezTo>
                <a:cubicBezTo>
                  <a:pt x="1590" y="1615"/>
                  <a:pt x="1589" y="1619"/>
                  <a:pt x="1587" y="1622"/>
                </a:cubicBezTo>
                <a:cubicBezTo>
                  <a:pt x="1587" y="1622"/>
                  <a:pt x="1586" y="1623"/>
                  <a:pt x="1586" y="1623"/>
                </a:cubicBezTo>
                <a:cubicBezTo>
                  <a:pt x="1585" y="1624"/>
                  <a:pt x="1584" y="1625"/>
                  <a:pt x="1583" y="1626"/>
                </a:cubicBezTo>
                <a:cubicBezTo>
                  <a:pt x="1583" y="1626"/>
                  <a:pt x="1583" y="1626"/>
                  <a:pt x="1583" y="1626"/>
                </a:cubicBezTo>
                <a:cubicBezTo>
                  <a:pt x="1578" y="1631"/>
                  <a:pt x="1571" y="1634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0" y="1637"/>
                  <a:pt x="1558" y="1637"/>
                  <a:pt x="1556" y="1637"/>
                </a:cubicBezTo>
                <a:cubicBezTo>
                  <a:pt x="1555" y="1637"/>
                  <a:pt x="1554" y="1637"/>
                  <a:pt x="1554" y="1638"/>
                </a:cubicBezTo>
                <a:cubicBezTo>
                  <a:pt x="1551" y="1638"/>
                  <a:pt x="1548" y="1638"/>
                  <a:pt x="1546" y="1638"/>
                </a:cubicBezTo>
                <a:cubicBezTo>
                  <a:pt x="1546" y="1638"/>
                  <a:pt x="1546" y="1638"/>
                  <a:pt x="1546" y="1638"/>
                </a:cubicBezTo>
                <a:cubicBezTo>
                  <a:pt x="1463" y="1638"/>
                  <a:pt x="1463" y="1638"/>
                  <a:pt x="1463" y="1638"/>
                </a:cubicBezTo>
                <a:cubicBezTo>
                  <a:pt x="1453" y="1638"/>
                  <a:pt x="1441" y="1636"/>
                  <a:pt x="1432" y="1631"/>
                </a:cubicBezTo>
                <a:cubicBezTo>
                  <a:pt x="1432" y="1631"/>
                  <a:pt x="1432" y="1631"/>
                  <a:pt x="1432" y="1631"/>
                </a:cubicBezTo>
                <a:cubicBezTo>
                  <a:pt x="1432" y="1631"/>
                  <a:pt x="1432" y="1630"/>
                  <a:pt x="1432" y="1630"/>
                </a:cubicBezTo>
                <a:cubicBezTo>
                  <a:pt x="1431" y="1629"/>
                  <a:pt x="1429" y="1628"/>
                  <a:pt x="1427" y="1627"/>
                </a:cubicBezTo>
                <a:cubicBezTo>
                  <a:pt x="1426" y="1626"/>
                  <a:pt x="1425" y="1624"/>
                  <a:pt x="1424" y="1623"/>
                </a:cubicBezTo>
                <a:cubicBezTo>
                  <a:pt x="1424" y="1623"/>
                  <a:pt x="1424" y="1623"/>
                  <a:pt x="1424" y="1622"/>
                </a:cubicBezTo>
                <a:cubicBezTo>
                  <a:pt x="1422" y="1619"/>
                  <a:pt x="1421" y="1616"/>
                  <a:pt x="1421" y="1612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4" y="1593"/>
                  <a:pt x="1425" y="1580"/>
                  <a:pt x="1427" y="1567"/>
                </a:cubicBezTo>
                <a:cubicBezTo>
                  <a:pt x="1427" y="1566"/>
                  <a:pt x="1427" y="1566"/>
                  <a:pt x="1427" y="1566"/>
                </a:cubicBezTo>
                <a:cubicBezTo>
                  <a:pt x="1427" y="1566"/>
                  <a:pt x="1427" y="1566"/>
                  <a:pt x="1427" y="1565"/>
                </a:cubicBezTo>
                <a:cubicBezTo>
                  <a:pt x="1432" y="1536"/>
                  <a:pt x="1490" y="1543"/>
                  <a:pt x="1511" y="1543"/>
                </a:cubicBezTo>
                <a:close/>
                <a:moveTo>
                  <a:pt x="1175" y="1631"/>
                </a:moveTo>
                <a:cubicBezTo>
                  <a:pt x="1173" y="1630"/>
                  <a:pt x="1172" y="1629"/>
                  <a:pt x="1170" y="1627"/>
                </a:cubicBezTo>
                <a:cubicBezTo>
                  <a:pt x="1169" y="1626"/>
                  <a:pt x="1169" y="1625"/>
                  <a:pt x="1168" y="1624"/>
                </a:cubicBezTo>
                <a:cubicBezTo>
                  <a:pt x="1168" y="1623"/>
                  <a:pt x="1168" y="1623"/>
                  <a:pt x="1168" y="1623"/>
                </a:cubicBezTo>
                <a:cubicBezTo>
                  <a:pt x="1166" y="1620"/>
                  <a:pt x="1166" y="1616"/>
                  <a:pt x="1167" y="1613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6"/>
                  <a:pt x="1169" y="1605"/>
                  <a:pt x="1170" y="1604"/>
                </a:cubicBezTo>
                <a:cubicBezTo>
                  <a:pt x="1181" y="1567"/>
                  <a:pt x="1181" y="1567"/>
                  <a:pt x="1181" y="1567"/>
                </a:cubicBezTo>
                <a:cubicBezTo>
                  <a:pt x="1181" y="1566"/>
                  <a:pt x="1181" y="1566"/>
                  <a:pt x="1182" y="1565"/>
                </a:cubicBezTo>
                <a:cubicBezTo>
                  <a:pt x="1193" y="1537"/>
                  <a:pt x="1244" y="1543"/>
                  <a:pt x="1268" y="1543"/>
                </a:cubicBezTo>
                <a:cubicBezTo>
                  <a:pt x="1278" y="1543"/>
                  <a:pt x="1297" y="1542"/>
                  <a:pt x="1314" y="1543"/>
                </a:cubicBezTo>
                <a:cubicBezTo>
                  <a:pt x="1317" y="1544"/>
                  <a:pt x="1320" y="1544"/>
                  <a:pt x="1323" y="1545"/>
                </a:cubicBezTo>
                <a:cubicBezTo>
                  <a:pt x="1323" y="1545"/>
                  <a:pt x="1323" y="1545"/>
                  <a:pt x="1324" y="1545"/>
                </a:cubicBezTo>
                <a:cubicBezTo>
                  <a:pt x="1332" y="1547"/>
                  <a:pt x="1339" y="1551"/>
                  <a:pt x="1342" y="1556"/>
                </a:cubicBezTo>
                <a:cubicBezTo>
                  <a:pt x="1342" y="1557"/>
                  <a:pt x="1342" y="1557"/>
                  <a:pt x="1343" y="1557"/>
                </a:cubicBezTo>
                <a:cubicBezTo>
                  <a:pt x="1343" y="1558"/>
                  <a:pt x="1343" y="1558"/>
                  <a:pt x="1343" y="1558"/>
                </a:cubicBezTo>
                <a:cubicBezTo>
                  <a:pt x="1343" y="1558"/>
                  <a:pt x="1343" y="1559"/>
                  <a:pt x="1343" y="1559"/>
                </a:cubicBezTo>
                <a:cubicBezTo>
                  <a:pt x="1344" y="1561"/>
                  <a:pt x="1345" y="1564"/>
                  <a:pt x="1344" y="1567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3" y="1576"/>
                  <a:pt x="1341" y="1583"/>
                  <a:pt x="1340" y="1589"/>
                </a:cubicBezTo>
                <a:cubicBezTo>
                  <a:pt x="1336" y="1612"/>
                  <a:pt x="1336" y="1612"/>
                  <a:pt x="1336" y="1612"/>
                </a:cubicBezTo>
                <a:cubicBezTo>
                  <a:pt x="1336" y="1616"/>
                  <a:pt x="1334" y="1619"/>
                  <a:pt x="1331" y="1622"/>
                </a:cubicBezTo>
                <a:cubicBezTo>
                  <a:pt x="1331" y="1623"/>
                  <a:pt x="1330" y="1623"/>
                  <a:pt x="1330" y="1623"/>
                </a:cubicBezTo>
                <a:cubicBezTo>
                  <a:pt x="1330" y="1624"/>
                  <a:pt x="1329" y="1624"/>
                  <a:pt x="1329" y="1624"/>
                </a:cubicBezTo>
                <a:cubicBezTo>
                  <a:pt x="1328" y="1625"/>
                  <a:pt x="1327" y="1626"/>
                  <a:pt x="1326" y="1627"/>
                </a:cubicBezTo>
                <a:cubicBezTo>
                  <a:pt x="1320" y="1632"/>
                  <a:pt x="1312" y="1635"/>
                  <a:pt x="1305" y="1636"/>
                </a:cubicBezTo>
                <a:cubicBezTo>
                  <a:pt x="1305" y="1637"/>
                  <a:pt x="1305" y="1637"/>
                  <a:pt x="1305" y="1637"/>
                </a:cubicBezTo>
                <a:cubicBezTo>
                  <a:pt x="1304" y="1637"/>
                  <a:pt x="1304" y="1637"/>
                  <a:pt x="1304" y="1637"/>
                </a:cubicBezTo>
                <a:cubicBezTo>
                  <a:pt x="1302" y="1637"/>
                  <a:pt x="1300" y="1638"/>
                  <a:pt x="1297" y="1638"/>
                </a:cubicBezTo>
                <a:cubicBezTo>
                  <a:pt x="1297" y="1638"/>
                  <a:pt x="1296" y="1638"/>
                  <a:pt x="1295" y="1638"/>
                </a:cubicBezTo>
                <a:cubicBezTo>
                  <a:pt x="1292" y="1638"/>
                  <a:pt x="1290" y="1639"/>
                  <a:pt x="1287" y="1639"/>
                </a:cubicBezTo>
                <a:cubicBezTo>
                  <a:pt x="1287" y="1639"/>
                  <a:pt x="1287" y="1639"/>
                  <a:pt x="1287" y="1639"/>
                </a:cubicBezTo>
                <a:cubicBezTo>
                  <a:pt x="1204" y="1639"/>
                  <a:pt x="1204" y="1639"/>
                  <a:pt x="1204" y="1639"/>
                </a:cubicBezTo>
                <a:cubicBezTo>
                  <a:pt x="1194" y="1639"/>
                  <a:pt x="1183" y="1637"/>
                  <a:pt x="1175" y="1631"/>
                </a:cubicBezTo>
                <a:cubicBezTo>
                  <a:pt x="1175" y="1631"/>
                  <a:pt x="1175" y="1631"/>
                  <a:pt x="1175" y="1631"/>
                </a:cubicBezTo>
                <a:close/>
                <a:moveTo>
                  <a:pt x="1278" y="1502"/>
                </a:moveTo>
                <a:cubicBezTo>
                  <a:pt x="1266" y="1502"/>
                  <a:pt x="1253" y="1502"/>
                  <a:pt x="1241" y="1502"/>
                </a:cubicBezTo>
                <a:cubicBezTo>
                  <a:pt x="1230" y="1502"/>
                  <a:pt x="1213" y="1500"/>
                  <a:pt x="1207" y="1489"/>
                </a:cubicBezTo>
                <a:cubicBezTo>
                  <a:pt x="1207" y="1488"/>
                  <a:pt x="1207" y="1487"/>
                  <a:pt x="1207" y="1486"/>
                </a:cubicBezTo>
                <a:cubicBezTo>
                  <a:pt x="1206" y="1486"/>
                  <a:pt x="1206" y="1485"/>
                  <a:pt x="1206" y="1484"/>
                </a:cubicBezTo>
                <a:cubicBezTo>
                  <a:pt x="1206" y="1483"/>
                  <a:pt x="1207" y="1482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78"/>
                  <a:pt x="1209" y="1474"/>
                  <a:pt x="1210" y="1472"/>
                </a:cubicBezTo>
                <a:cubicBezTo>
                  <a:pt x="1212" y="1463"/>
                  <a:pt x="1214" y="1453"/>
                  <a:pt x="1218" y="1445"/>
                </a:cubicBezTo>
                <a:cubicBezTo>
                  <a:pt x="1218" y="1444"/>
                  <a:pt x="1218" y="1444"/>
                  <a:pt x="1218" y="1444"/>
                </a:cubicBezTo>
                <a:cubicBezTo>
                  <a:pt x="1219" y="1441"/>
                  <a:pt x="1221" y="1438"/>
                  <a:pt x="1223" y="1436"/>
                </a:cubicBezTo>
                <a:cubicBezTo>
                  <a:pt x="1225" y="1435"/>
                  <a:pt x="1226" y="1434"/>
                  <a:pt x="1228" y="1433"/>
                </a:cubicBezTo>
                <a:cubicBezTo>
                  <a:pt x="1233" y="1429"/>
                  <a:pt x="1239" y="1427"/>
                  <a:pt x="1245" y="1426"/>
                </a:cubicBezTo>
                <a:cubicBezTo>
                  <a:pt x="1246" y="1426"/>
                  <a:pt x="1246" y="1426"/>
                  <a:pt x="1247" y="1426"/>
                </a:cubicBezTo>
                <a:cubicBezTo>
                  <a:pt x="1251" y="1425"/>
                  <a:pt x="1257" y="1424"/>
                  <a:pt x="1262" y="1424"/>
                </a:cubicBezTo>
                <a:cubicBezTo>
                  <a:pt x="1269" y="1424"/>
                  <a:pt x="1269" y="1424"/>
                  <a:pt x="1269" y="1424"/>
                </a:cubicBezTo>
                <a:cubicBezTo>
                  <a:pt x="1271" y="1424"/>
                  <a:pt x="1274" y="1424"/>
                  <a:pt x="1276" y="1424"/>
                </a:cubicBezTo>
                <a:cubicBezTo>
                  <a:pt x="1291" y="1424"/>
                  <a:pt x="1307" y="1424"/>
                  <a:pt x="1322" y="1424"/>
                </a:cubicBezTo>
                <a:cubicBezTo>
                  <a:pt x="1324" y="1424"/>
                  <a:pt x="1326" y="1424"/>
                  <a:pt x="1329" y="1424"/>
                </a:cubicBezTo>
                <a:cubicBezTo>
                  <a:pt x="1331" y="1424"/>
                  <a:pt x="1331" y="1424"/>
                  <a:pt x="1331" y="1424"/>
                </a:cubicBezTo>
                <a:cubicBezTo>
                  <a:pt x="1332" y="1424"/>
                  <a:pt x="1332" y="1424"/>
                  <a:pt x="1333" y="1424"/>
                </a:cubicBezTo>
                <a:cubicBezTo>
                  <a:pt x="1335" y="1424"/>
                  <a:pt x="1337" y="1424"/>
                  <a:pt x="1339" y="1425"/>
                </a:cubicBezTo>
                <a:cubicBezTo>
                  <a:pt x="1339" y="1425"/>
                  <a:pt x="1339" y="1425"/>
                  <a:pt x="1339" y="1425"/>
                </a:cubicBezTo>
                <a:cubicBezTo>
                  <a:pt x="1351" y="1426"/>
                  <a:pt x="1364" y="1429"/>
                  <a:pt x="1366" y="1439"/>
                </a:cubicBezTo>
                <a:cubicBezTo>
                  <a:pt x="1366" y="1439"/>
                  <a:pt x="1366" y="1440"/>
                  <a:pt x="1366" y="1440"/>
                </a:cubicBezTo>
                <a:cubicBezTo>
                  <a:pt x="1366" y="1440"/>
                  <a:pt x="1366" y="1440"/>
                  <a:pt x="1366" y="1441"/>
                </a:cubicBezTo>
                <a:cubicBezTo>
                  <a:pt x="1367" y="1452"/>
                  <a:pt x="1362" y="1467"/>
                  <a:pt x="1360" y="1478"/>
                </a:cubicBezTo>
                <a:cubicBezTo>
                  <a:pt x="1360" y="1478"/>
                  <a:pt x="1360" y="1478"/>
                  <a:pt x="1360" y="1478"/>
                </a:cubicBezTo>
                <a:cubicBezTo>
                  <a:pt x="1359" y="1481"/>
                  <a:pt x="1359" y="1481"/>
                  <a:pt x="1359" y="1481"/>
                </a:cubicBezTo>
                <a:cubicBezTo>
                  <a:pt x="1359" y="1483"/>
                  <a:pt x="1358" y="1485"/>
                  <a:pt x="1356" y="1487"/>
                </a:cubicBezTo>
                <a:cubicBezTo>
                  <a:pt x="1356" y="1488"/>
                  <a:pt x="1355" y="1488"/>
                  <a:pt x="1355" y="1489"/>
                </a:cubicBezTo>
                <a:cubicBezTo>
                  <a:pt x="1355" y="1489"/>
                  <a:pt x="1355" y="1489"/>
                  <a:pt x="1355" y="1489"/>
                </a:cubicBezTo>
                <a:cubicBezTo>
                  <a:pt x="1355" y="1489"/>
                  <a:pt x="1355" y="1489"/>
                  <a:pt x="1354" y="1489"/>
                </a:cubicBezTo>
                <a:cubicBezTo>
                  <a:pt x="1339" y="1507"/>
                  <a:pt x="1298" y="1502"/>
                  <a:pt x="1278" y="1502"/>
                </a:cubicBezTo>
                <a:close/>
                <a:moveTo>
                  <a:pt x="911" y="1620"/>
                </a:moveTo>
                <a:cubicBezTo>
                  <a:pt x="911" y="1619"/>
                  <a:pt x="911" y="1618"/>
                  <a:pt x="911" y="1618"/>
                </a:cubicBezTo>
                <a:cubicBezTo>
                  <a:pt x="912" y="1616"/>
                  <a:pt x="912" y="1615"/>
                  <a:pt x="913" y="1614"/>
                </a:cubicBezTo>
                <a:cubicBezTo>
                  <a:pt x="913" y="1614"/>
                  <a:pt x="913" y="1614"/>
                  <a:pt x="913" y="1613"/>
                </a:cubicBezTo>
                <a:cubicBezTo>
                  <a:pt x="913" y="1612"/>
                  <a:pt x="913" y="1612"/>
                  <a:pt x="913" y="1612"/>
                </a:cubicBezTo>
                <a:cubicBezTo>
                  <a:pt x="914" y="1611"/>
                  <a:pt x="915" y="1609"/>
                  <a:pt x="916" y="1607"/>
                </a:cubicBezTo>
                <a:cubicBezTo>
                  <a:pt x="922" y="1594"/>
                  <a:pt x="928" y="1582"/>
                  <a:pt x="935" y="1569"/>
                </a:cubicBezTo>
                <a:cubicBezTo>
                  <a:pt x="935" y="1569"/>
                  <a:pt x="935" y="1569"/>
                  <a:pt x="935" y="1569"/>
                </a:cubicBezTo>
                <a:cubicBezTo>
                  <a:pt x="935" y="1568"/>
                  <a:pt x="935" y="1568"/>
                  <a:pt x="935" y="1568"/>
                </a:cubicBezTo>
                <a:cubicBezTo>
                  <a:pt x="936" y="1567"/>
                  <a:pt x="936" y="1566"/>
                  <a:pt x="937" y="1566"/>
                </a:cubicBezTo>
                <a:cubicBezTo>
                  <a:pt x="937" y="1565"/>
                  <a:pt x="938" y="1564"/>
                  <a:pt x="938" y="1563"/>
                </a:cubicBezTo>
                <a:cubicBezTo>
                  <a:pt x="938" y="1563"/>
                  <a:pt x="938" y="1563"/>
                  <a:pt x="939" y="1563"/>
                </a:cubicBezTo>
                <a:cubicBezTo>
                  <a:pt x="956" y="1539"/>
                  <a:pt x="997" y="1544"/>
                  <a:pt x="1023" y="1544"/>
                </a:cubicBezTo>
                <a:cubicBezTo>
                  <a:pt x="1023" y="1544"/>
                  <a:pt x="1023" y="1544"/>
                  <a:pt x="1023" y="1544"/>
                </a:cubicBezTo>
                <a:cubicBezTo>
                  <a:pt x="1030" y="1544"/>
                  <a:pt x="1049" y="1542"/>
                  <a:pt x="1066" y="1544"/>
                </a:cubicBezTo>
                <a:cubicBezTo>
                  <a:pt x="1071" y="1544"/>
                  <a:pt x="1077" y="1544"/>
                  <a:pt x="1081" y="1545"/>
                </a:cubicBezTo>
                <a:cubicBezTo>
                  <a:pt x="1084" y="1546"/>
                  <a:pt x="1087" y="1547"/>
                  <a:pt x="1089" y="1548"/>
                </a:cubicBezTo>
                <a:cubicBezTo>
                  <a:pt x="1095" y="1551"/>
                  <a:pt x="1099" y="1556"/>
                  <a:pt x="1099" y="1562"/>
                </a:cubicBezTo>
                <a:cubicBezTo>
                  <a:pt x="1099" y="1562"/>
                  <a:pt x="1099" y="1562"/>
                  <a:pt x="1099" y="1562"/>
                </a:cubicBezTo>
                <a:cubicBezTo>
                  <a:pt x="1099" y="1563"/>
                  <a:pt x="1099" y="1563"/>
                  <a:pt x="1099" y="1564"/>
                </a:cubicBezTo>
                <a:cubicBezTo>
                  <a:pt x="1099" y="1565"/>
                  <a:pt x="1099" y="1566"/>
                  <a:pt x="1099" y="1567"/>
                </a:cubicBezTo>
                <a:cubicBezTo>
                  <a:pt x="1082" y="1613"/>
                  <a:pt x="1082" y="1613"/>
                  <a:pt x="1082" y="1613"/>
                </a:cubicBezTo>
                <a:cubicBezTo>
                  <a:pt x="1081" y="1617"/>
                  <a:pt x="1078" y="1620"/>
                  <a:pt x="1075" y="1623"/>
                </a:cubicBezTo>
                <a:cubicBezTo>
                  <a:pt x="1071" y="1626"/>
                  <a:pt x="1067" y="1629"/>
                  <a:pt x="1062" y="1631"/>
                </a:cubicBezTo>
                <a:cubicBezTo>
                  <a:pt x="1062" y="1632"/>
                  <a:pt x="1061" y="1632"/>
                  <a:pt x="1061" y="1632"/>
                </a:cubicBezTo>
                <a:cubicBezTo>
                  <a:pt x="1054" y="1635"/>
                  <a:pt x="1047" y="1637"/>
                  <a:pt x="1039" y="1639"/>
                </a:cubicBezTo>
                <a:cubicBezTo>
                  <a:pt x="1038" y="1639"/>
                  <a:pt x="1038" y="1639"/>
                  <a:pt x="1038" y="1639"/>
                </a:cubicBezTo>
                <a:cubicBezTo>
                  <a:pt x="1036" y="1639"/>
                  <a:pt x="1035" y="1639"/>
                  <a:pt x="1034" y="1639"/>
                </a:cubicBezTo>
                <a:cubicBezTo>
                  <a:pt x="1020" y="1640"/>
                  <a:pt x="1005" y="1639"/>
                  <a:pt x="990" y="1639"/>
                </a:cubicBezTo>
                <a:cubicBezTo>
                  <a:pt x="975" y="1639"/>
                  <a:pt x="960" y="1640"/>
                  <a:pt x="945" y="1640"/>
                </a:cubicBezTo>
                <a:cubicBezTo>
                  <a:pt x="935" y="1640"/>
                  <a:pt x="920" y="1638"/>
                  <a:pt x="914" y="1628"/>
                </a:cubicBezTo>
                <a:cubicBezTo>
                  <a:pt x="913" y="1628"/>
                  <a:pt x="913" y="1628"/>
                  <a:pt x="913" y="1627"/>
                </a:cubicBezTo>
                <a:cubicBezTo>
                  <a:pt x="913" y="1627"/>
                  <a:pt x="912" y="1626"/>
                  <a:pt x="912" y="1626"/>
                </a:cubicBezTo>
                <a:cubicBezTo>
                  <a:pt x="912" y="1625"/>
                  <a:pt x="912" y="1624"/>
                  <a:pt x="911" y="1624"/>
                </a:cubicBezTo>
                <a:cubicBezTo>
                  <a:pt x="911" y="1624"/>
                  <a:pt x="911" y="1624"/>
                  <a:pt x="911" y="1624"/>
                </a:cubicBezTo>
                <a:cubicBezTo>
                  <a:pt x="911" y="1623"/>
                  <a:pt x="911" y="1623"/>
                  <a:pt x="911" y="1623"/>
                </a:cubicBezTo>
                <a:cubicBezTo>
                  <a:pt x="911" y="1622"/>
                  <a:pt x="911" y="1621"/>
                  <a:pt x="911" y="1620"/>
                </a:cubicBezTo>
                <a:close/>
                <a:moveTo>
                  <a:pt x="910" y="1465"/>
                </a:moveTo>
                <a:cubicBezTo>
                  <a:pt x="910" y="1465"/>
                  <a:pt x="910" y="1465"/>
                  <a:pt x="910" y="1465"/>
                </a:cubicBezTo>
                <a:cubicBezTo>
                  <a:pt x="900" y="1482"/>
                  <a:pt x="900" y="1482"/>
                  <a:pt x="900" y="1482"/>
                </a:cubicBezTo>
                <a:cubicBezTo>
                  <a:pt x="899" y="1485"/>
                  <a:pt x="896" y="1488"/>
                  <a:pt x="893" y="1490"/>
                </a:cubicBezTo>
                <a:cubicBezTo>
                  <a:pt x="889" y="1493"/>
                  <a:pt x="885" y="1495"/>
                  <a:pt x="880" y="1497"/>
                </a:cubicBezTo>
                <a:cubicBezTo>
                  <a:pt x="879" y="1497"/>
                  <a:pt x="878" y="1498"/>
                  <a:pt x="876" y="1498"/>
                </a:cubicBezTo>
                <a:cubicBezTo>
                  <a:pt x="876" y="1499"/>
                  <a:pt x="875" y="1499"/>
                  <a:pt x="874" y="1499"/>
                </a:cubicBezTo>
                <a:cubicBezTo>
                  <a:pt x="874" y="1499"/>
                  <a:pt x="874" y="1499"/>
                  <a:pt x="874" y="1499"/>
                </a:cubicBezTo>
                <a:cubicBezTo>
                  <a:pt x="871" y="1500"/>
                  <a:pt x="868" y="1501"/>
                  <a:pt x="865" y="1502"/>
                </a:cubicBezTo>
                <a:cubicBezTo>
                  <a:pt x="859" y="1503"/>
                  <a:pt x="854" y="1503"/>
                  <a:pt x="848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12" y="1503"/>
                  <a:pt x="793" y="1504"/>
                  <a:pt x="774" y="1504"/>
                </a:cubicBezTo>
                <a:cubicBezTo>
                  <a:pt x="765" y="1504"/>
                  <a:pt x="747" y="1502"/>
                  <a:pt x="745" y="1491"/>
                </a:cubicBezTo>
                <a:cubicBezTo>
                  <a:pt x="745" y="1489"/>
                  <a:pt x="745" y="1488"/>
                  <a:pt x="746" y="1486"/>
                </a:cubicBezTo>
                <a:cubicBezTo>
                  <a:pt x="747" y="1482"/>
                  <a:pt x="751" y="1478"/>
                  <a:pt x="753" y="1475"/>
                </a:cubicBezTo>
                <a:cubicBezTo>
                  <a:pt x="760" y="1464"/>
                  <a:pt x="766" y="1452"/>
                  <a:pt x="775" y="1443"/>
                </a:cubicBezTo>
                <a:cubicBezTo>
                  <a:pt x="775" y="1442"/>
                  <a:pt x="776" y="1442"/>
                  <a:pt x="776" y="1441"/>
                </a:cubicBezTo>
                <a:cubicBezTo>
                  <a:pt x="776" y="1441"/>
                  <a:pt x="777" y="1441"/>
                  <a:pt x="777" y="1441"/>
                </a:cubicBezTo>
                <a:cubicBezTo>
                  <a:pt x="799" y="1419"/>
                  <a:pt x="845" y="1425"/>
                  <a:pt x="873" y="1425"/>
                </a:cubicBezTo>
                <a:cubicBezTo>
                  <a:pt x="886" y="1425"/>
                  <a:pt x="901" y="1423"/>
                  <a:pt x="913" y="1428"/>
                </a:cubicBezTo>
                <a:cubicBezTo>
                  <a:pt x="913" y="1428"/>
                  <a:pt x="913" y="1428"/>
                  <a:pt x="913" y="1428"/>
                </a:cubicBezTo>
                <a:cubicBezTo>
                  <a:pt x="915" y="1429"/>
                  <a:pt x="916" y="1430"/>
                  <a:pt x="917" y="1430"/>
                </a:cubicBezTo>
                <a:cubicBezTo>
                  <a:pt x="917" y="1430"/>
                  <a:pt x="917" y="1431"/>
                  <a:pt x="918" y="1431"/>
                </a:cubicBezTo>
                <a:cubicBezTo>
                  <a:pt x="920" y="1432"/>
                  <a:pt x="922" y="1435"/>
                  <a:pt x="922" y="1437"/>
                </a:cubicBezTo>
                <a:cubicBezTo>
                  <a:pt x="923" y="1439"/>
                  <a:pt x="923" y="1442"/>
                  <a:pt x="921" y="1444"/>
                </a:cubicBezTo>
                <a:cubicBezTo>
                  <a:pt x="920" y="1446"/>
                  <a:pt x="920" y="1446"/>
                  <a:pt x="920" y="1446"/>
                </a:cubicBezTo>
                <a:cubicBezTo>
                  <a:pt x="918" y="1452"/>
                  <a:pt x="913" y="1460"/>
                  <a:pt x="910" y="1465"/>
                </a:cubicBezTo>
                <a:close/>
                <a:moveTo>
                  <a:pt x="1095" y="1502"/>
                </a:moveTo>
                <a:cubicBezTo>
                  <a:pt x="1093" y="1502"/>
                  <a:pt x="1091" y="1502"/>
                  <a:pt x="1089" y="1502"/>
                </a:cubicBezTo>
                <a:cubicBezTo>
                  <a:pt x="1089" y="1502"/>
                  <a:pt x="1089" y="1503"/>
                  <a:pt x="1088" y="1503"/>
                </a:cubicBezTo>
                <a:cubicBezTo>
                  <a:pt x="1077" y="1504"/>
                  <a:pt x="1066" y="1503"/>
                  <a:pt x="1054" y="1503"/>
                </a:cubicBezTo>
                <a:cubicBezTo>
                  <a:pt x="1007" y="1503"/>
                  <a:pt x="1007" y="1503"/>
                  <a:pt x="1007" y="1503"/>
                </a:cubicBezTo>
                <a:cubicBezTo>
                  <a:pt x="997" y="1503"/>
                  <a:pt x="980" y="1501"/>
                  <a:pt x="976" y="1490"/>
                </a:cubicBezTo>
                <a:cubicBezTo>
                  <a:pt x="976" y="1489"/>
                  <a:pt x="976" y="1488"/>
                  <a:pt x="976" y="1487"/>
                </a:cubicBezTo>
                <a:cubicBezTo>
                  <a:pt x="976" y="1486"/>
                  <a:pt x="976" y="1486"/>
                  <a:pt x="976" y="1485"/>
                </a:cubicBezTo>
                <a:cubicBezTo>
                  <a:pt x="977" y="1481"/>
                  <a:pt x="980" y="1477"/>
                  <a:pt x="982" y="1473"/>
                </a:cubicBezTo>
                <a:cubicBezTo>
                  <a:pt x="986" y="1463"/>
                  <a:pt x="990" y="1449"/>
                  <a:pt x="998" y="1441"/>
                </a:cubicBezTo>
                <a:cubicBezTo>
                  <a:pt x="998" y="1440"/>
                  <a:pt x="999" y="1440"/>
                  <a:pt x="999" y="1440"/>
                </a:cubicBezTo>
                <a:cubicBezTo>
                  <a:pt x="1000" y="1439"/>
                  <a:pt x="1000" y="1439"/>
                  <a:pt x="1000" y="1438"/>
                </a:cubicBezTo>
                <a:cubicBezTo>
                  <a:pt x="1001" y="1438"/>
                  <a:pt x="1001" y="1438"/>
                  <a:pt x="1001" y="1438"/>
                </a:cubicBezTo>
                <a:cubicBezTo>
                  <a:pt x="1002" y="1437"/>
                  <a:pt x="1002" y="1437"/>
                  <a:pt x="1002" y="1437"/>
                </a:cubicBezTo>
                <a:cubicBezTo>
                  <a:pt x="1003" y="1436"/>
                  <a:pt x="1003" y="1436"/>
                  <a:pt x="1003" y="1436"/>
                </a:cubicBezTo>
                <a:cubicBezTo>
                  <a:pt x="1010" y="1431"/>
                  <a:pt x="1018" y="1428"/>
                  <a:pt x="1027" y="1427"/>
                </a:cubicBezTo>
                <a:cubicBezTo>
                  <a:pt x="1027" y="1427"/>
                  <a:pt x="1027" y="1426"/>
                  <a:pt x="1028" y="1426"/>
                </a:cubicBezTo>
                <a:cubicBezTo>
                  <a:pt x="1033" y="1425"/>
                  <a:pt x="1038" y="1425"/>
                  <a:pt x="1043" y="1425"/>
                </a:cubicBezTo>
                <a:cubicBezTo>
                  <a:pt x="1072" y="1425"/>
                  <a:pt x="1072" y="1425"/>
                  <a:pt x="1072" y="1425"/>
                </a:cubicBezTo>
                <a:cubicBezTo>
                  <a:pt x="1081" y="1425"/>
                  <a:pt x="1090" y="1425"/>
                  <a:pt x="1099" y="1425"/>
                </a:cubicBezTo>
                <a:cubicBezTo>
                  <a:pt x="1112" y="1425"/>
                  <a:pt x="1130" y="1423"/>
                  <a:pt x="1140" y="1432"/>
                </a:cubicBezTo>
                <a:cubicBezTo>
                  <a:pt x="1140" y="1433"/>
                  <a:pt x="1141" y="1433"/>
                  <a:pt x="1141" y="1434"/>
                </a:cubicBezTo>
                <a:cubicBezTo>
                  <a:pt x="1142" y="1434"/>
                  <a:pt x="1142" y="1434"/>
                  <a:pt x="1142" y="1434"/>
                </a:cubicBezTo>
                <a:cubicBezTo>
                  <a:pt x="1142" y="1434"/>
                  <a:pt x="1142" y="1435"/>
                  <a:pt x="1142" y="1435"/>
                </a:cubicBezTo>
                <a:cubicBezTo>
                  <a:pt x="1143" y="1435"/>
                  <a:pt x="1143" y="1436"/>
                  <a:pt x="1143" y="1436"/>
                </a:cubicBezTo>
                <a:cubicBezTo>
                  <a:pt x="1144" y="1438"/>
                  <a:pt x="1144" y="1440"/>
                  <a:pt x="1144" y="1442"/>
                </a:cubicBezTo>
                <a:cubicBezTo>
                  <a:pt x="1143" y="1452"/>
                  <a:pt x="1135" y="1467"/>
                  <a:pt x="1133" y="1473"/>
                </a:cubicBezTo>
                <a:cubicBezTo>
                  <a:pt x="1133" y="1474"/>
                  <a:pt x="1133" y="1474"/>
                  <a:pt x="1133" y="1474"/>
                </a:cubicBezTo>
                <a:cubicBezTo>
                  <a:pt x="1132" y="1476"/>
                  <a:pt x="1131" y="1478"/>
                  <a:pt x="1130" y="1480"/>
                </a:cubicBezTo>
                <a:cubicBezTo>
                  <a:pt x="1130" y="1481"/>
                  <a:pt x="1130" y="1481"/>
                  <a:pt x="1130" y="1481"/>
                </a:cubicBezTo>
                <a:cubicBezTo>
                  <a:pt x="1130" y="1482"/>
                  <a:pt x="1129" y="1483"/>
                  <a:pt x="1129" y="1483"/>
                </a:cubicBezTo>
                <a:cubicBezTo>
                  <a:pt x="1129" y="1484"/>
                  <a:pt x="1128" y="1484"/>
                  <a:pt x="1128" y="1485"/>
                </a:cubicBezTo>
                <a:cubicBezTo>
                  <a:pt x="1128" y="1485"/>
                  <a:pt x="1127" y="1486"/>
                  <a:pt x="1127" y="1487"/>
                </a:cubicBezTo>
                <a:cubicBezTo>
                  <a:pt x="1126" y="1487"/>
                  <a:pt x="1126" y="1487"/>
                  <a:pt x="1126" y="1488"/>
                </a:cubicBezTo>
                <a:cubicBezTo>
                  <a:pt x="1125" y="1488"/>
                  <a:pt x="1125" y="1488"/>
                  <a:pt x="1125" y="1488"/>
                </a:cubicBezTo>
                <a:cubicBezTo>
                  <a:pt x="1124" y="1489"/>
                  <a:pt x="1124" y="1489"/>
                  <a:pt x="1124" y="1490"/>
                </a:cubicBezTo>
                <a:cubicBezTo>
                  <a:pt x="1122" y="1491"/>
                  <a:pt x="1121" y="1492"/>
                  <a:pt x="1119" y="1493"/>
                </a:cubicBezTo>
                <a:cubicBezTo>
                  <a:pt x="1117" y="1494"/>
                  <a:pt x="1115" y="1495"/>
                  <a:pt x="1114" y="1496"/>
                </a:cubicBezTo>
                <a:cubicBezTo>
                  <a:pt x="1113" y="1496"/>
                  <a:pt x="1113" y="1496"/>
                  <a:pt x="1113" y="1496"/>
                </a:cubicBezTo>
                <a:cubicBezTo>
                  <a:pt x="1112" y="1497"/>
                  <a:pt x="1112" y="1497"/>
                  <a:pt x="1112" y="1497"/>
                </a:cubicBezTo>
                <a:cubicBezTo>
                  <a:pt x="1106" y="1499"/>
                  <a:pt x="1100" y="1501"/>
                  <a:pt x="1095" y="1502"/>
                </a:cubicBezTo>
                <a:close/>
                <a:moveTo>
                  <a:pt x="773" y="1710"/>
                </a:moveTo>
                <a:cubicBezTo>
                  <a:pt x="773" y="1710"/>
                  <a:pt x="773" y="1710"/>
                  <a:pt x="773" y="1710"/>
                </a:cubicBezTo>
                <a:cubicBezTo>
                  <a:pt x="771" y="1721"/>
                  <a:pt x="762" y="1732"/>
                  <a:pt x="756" y="1742"/>
                </a:cubicBezTo>
                <a:cubicBezTo>
                  <a:pt x="756" y="1742"/>
                  <a:pt x="756" y="1742"/>
                  <a:pt x="756" y="1742"/>
                </a:cubicBezTo>
                <a:cubicBezTo>
                  <a:pt x="750" y="1753"/>
                  <a:pt x="744" y="1767"/>
                  <a:pt x="736" y="1777"/>
                </a:cubicBezTo>
                <a:cubicBezTo>
                  <a:pt x="735" y="1778"/>
                  <a:pt x="735" y="1779"/>
                  <a:pt x="734" y="1781"/>
                </a:cubicBezTo>
                <a:cubicBezTo>
                  <a:pt x="734" y="1781"/>
                  <a:pt x="733" y="1781"/>
                  <a:pt x="733" y="1781"/>
                </a:cubicBezTo>
                <a:cubicBezTo>
                  <a:pt x="732" y="1782"/>
                  <a:pt x="731" y="1783"/>
                  <a:pt x="730" y="1784"/>
                </a:cubicBezTo>
                <a:cubicBezTo>
                  <a:pt x="729" y="1785"/>
                  <a:pt x="729" y="1785"/>
                  <a:pt x="728" y="1786"/>
                </a:cubicBezTo>
                <a:cubicBezTo>
                  <a:pt x="728" y="1786"/>
                  <a:pt x="728" y="1786"/>
                  <a:pt x="728" y="1786"/>
                </a:cubicBezTo>
                <a:cubicBezTo>
                  <a:pt x="719" y="1794"/>
                  <a:pt x="708" y="1799"/>
                  <a:pt x="696" y="1802"/>
                </a:cubicBezTo>
                <a:cubicBezTo>
                  <a:pt x="695" y="1803"/>
                  <a:pt x="693" y="1803"/>
                  <a:pt x="692" y="1804"/>
                </a:cubicBezTo>
                <a:cubicBezTo>
                  <a:pt x="685" y="1805"/>
                  <a:pt x="678" y="1806"/>
                  <a:pt x="671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36" y="1806"/>
                  <a:pt x="607" y="1807"/>
                  <a:pt x="578" y="1807"/>
                </a:cubicBezTo>
                <a:cubicBezTo>
                  <a:pt x="575" y="1807"/>
                  <a:pt x="573" y="1806"/>
                  <a:pt x="571" y="1806"/>
                </a:cubicBezTo>
                <a:cubicBezTo>
                  <a:pt x="567" y="1806"/>
                  <a:pt x="563" y="1805"/>
                  <a:pt x="560" y="1804"/>
                </a:cubicBezTo>
                <a:cubicBezTo>
                  <a:pt x="555" y="1802"/>
                  <a:pt x="551" y="1800"/>
                  <a:pt x="549" y="1797"/>
                </a:cubicBezTo>
                <a:cubicBezTo>
                  <a:pt x="546" y="1794"/>
                  <a:pt x="545" y="1790"/>
                  <a:pt x="545" y="1786"/>
                </a:cubicBezTo>
                <a:cubicBezTo>
                  <a:pt x="545" y="1783"/>
                  <a:pt x="546" y="1780"/>
                  <a:pt x="548" y="1777"/>
                </a:cubicBezTo>
                <a:cubicBezTo>
                  <a:pt x="548" y="1776"/>
                  <a:pt x="549" y="1776"/>
                  <a:pt x="549" y="1776"/>
                </a:cubicBezTo>
                <a:cubicBezTo>
                  <a:pt x="549" y="1775"/>
                  <a:pt x="549" y="1774"/>
                  <a:pt x="550" y="1774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8" y="1761"/>
                  <a:pt x="566" y="1750"/>
                  <a:pt x="574" y="1739"/>
                </a:cubicBezTo>
                <a:cubicBezTo>
                  <a:pt x="579" y="1730"/>
                  <a:pt x="585" y="1720"/>
                  <a:pt x="592" y="1713"/>
                </a:cubicBezTo>
                <a:cubicBezTo>
                  <a:pt x="593" y="1712"/>
                  <a:pt x="593" y="1711"/>
                  <a:pt x="594" y="1710"/>
                </a:cubicBezTo>
                <a:cubicBezTo>
                  <a:pt x="594" y="1710"/>
                  <a:pt x="595" y="1710"/>
                  <a:pt x="595" y="1710"/>
                </a:cubicBezTo>
                <a:cubicBezTo>
                  <a:pt x="596" y="1708"/>
                  <a:pt x="598" y="1707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10" y="1697"/>
                  <a:pt x="622" y="1692"/>
                  <a:pt x="635" y="1690"/>
                </a:cubicBezTo>
                <a:cubicBezTo>
                  <a:pt x="635" y="1690"/>
                  <a:pt x="635" y="1690"/>
                  <a:pt x="635" y="1690"/>
                </a:cubicBezTo>
                <a:cubicBezTo>
                  <a:pt x="636" y="1690"/>
                  <a:pt x="636" y="1690"/>
                  <a:pt x="636" y="1690"/>
                </a:cubicBezTo>
                <a:cubicBezTo>
                  <a:pt x="638" y="1689"/>
                  <a:pt x="640" y="1689"/>
                  <a:pt x="643" y="1688"/>
                </a:cubicBezTo>
                <a:cubicBezTo>
                  <a:pt x="644" y="1688"/>
                  <a:pt x="646" y="1688"/>
                  <a:pt x="647" y="1688"/>
                </a:cubicBezTo>
                <a:cubicBezTo>
                  <a:pt x="649" y="1688"/>
                  <a:pt x="650" y="1688"/>
                  <a:pt x="652" y="1688"/>
                </a:cubicBezTo>
                <a:cubicBezTo>
                  <a:pt x="653" y="1687"/>
                  <a:pt x="654" y="1687"/>
                  <a:pt x="655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83" y="1687"/>
                  <a:pt x="709" y="1687"/>
                  <a:pt x="736" y="1687"/>
                </a:cubicBezTo>
                <a:cubicBezTo>
                  <a:pt x="736" y="1687"/>
                  <a:pt x="736" y="1687"/>
                  <a:pt x="736" y="1687"/>
                </a:cubicBezTo>
                <a:cubicBezTo>
                  <a:pt x="740" y="1687"/>
                  <a:pt x="740" y="1687"/>
                  <a:pt x="740" y="1687"/>
                </a:cubicBezTo>
                <a:cubicBezTo>
                  <a:pt x="747" y="1687"/>
                  <a:pt x="753" y="1688"/>
                  <a:pt x="757" y="1689"/>
                </a:cubicBezTo>
                <a:cubicBezTo>
                  <a:pt x="759" y="1690"/>
                  <a:pt x="760" y="1690"/>
                  <a:pt x="761" y="1691"/>
                </a:cubicBezTo>
                <a:cubicBezTo>
                  <a:pt x="761" y="1691"/>
                  <a:pt x="762" y="1691"/>
                  <a:pt x="763" y="1691"/>
                </a:cubicBezTo>
                <a:cubicBezTo>
                  <a:pt x="763" y="1692"/>
                  <a:pt x="763" y="1692"/>
                  <a:pt x="764" y="1692"/>
                </a:cubicBezTo>
                <a:cubicBezTo>
                  <a:pt x="771" y="1695"/>
                  <a:pt x="775" y="1701"/>
                  <a:pt x="773" y="1710"/>
                </a:cubicBezTo>
                <a:close/>
                <a:moveTo>
                  <a:pt x="828" y="1613"/>
                </a:moveTo>
                <a:cubicBezTo>
                  <a:pt x="827" y="1614"/>
                  <a:pt x="827" y="1614"/>
                  <a:pt x="827" y="1614"/>
                </a:cubicBezTo>
                <a:cubicBezTo>
                  <a:pt x="827" y="1614"/>
                  <a:pt x="827" y="1614"/>
                  <a:pt x="827" y="1614"/>
                </a:cubicBezTo>
                <a:cubicBezTo>
                  <a:pt x="826" y="1616"/>
                  <a:pt x="825" y="1617"/>
                  <a:pt x="824" y="1619"/>
                </a:cubicBezTo>
                <a:cubicBezTo>
                  <a:pt x="824" y="1619"/>
                  <a:pt x="824" y="1619"/>
                  <a:pt x="823" y="1619"/>
                </a:cubicBezTo>
                <a:cubicBezTo>
                  <a:pt x="817" y="1627"/>
                  <a:pt x="807" y="1632"/>
                  <a:pt x="797" y="1635"/>
                </a:cubicBezTo>
                <a:cubicBezTo>
                  <a:pt x="797" y="1635"/>
                  <a:pt x="797" y="1635"/>
                  <a:pt x="797" y="1635"/>
                </a:cubicBezTo>
                <a:cubicBezTo>
                  <a:pt x="795" y="1636"/>
                  <a:pt x="794" y="1636"/>
                  <a:pt x="792" y="1636"/>
                </a:cubicBezTo>
                <a:cubicBezTo>
                  <a:pt x="791" y="1637"/>
                  <a:pt x="790" y="1637"/>
                  <a:pt x="789" y="1637"/>
                </a:cubicBezTo>
                <a:cubicBezTo>
                  <a:pt x="788" y="1637"/>
                  <a:pt x="788" y="1638"/>
                  <a:pt x="787" y="1638"/>
                </a:cubicBezTo>
                <a:cubicBezTo>
                  <a:pt x="781" y="1639"/>
                  <a:pt x="774" y="1640"/>
                  <a:pt x="768" y="1640"/>
                </a:cubicBezTo>
                <a:cubicBezTo>
                  <a:pt x="767" y="1640"/>
                  <a:pt x="767" y="1640"/>
                  <a:pt x="767" y="1640"/>
                </a:cubicBezTo>
                <a:cubicBezTo>
                  <a:pt x="756" y="1641"/>
                  <a:pt x="745" y="1640"/>
                  <a:pt x="735" y="1640"/>
                </a:cubicBezTo>
                <a:cubicBezTo>
                  <a:pt x="718" y="1640"/>
                  <a:pt x="702" y="1640"/>
                  <a:pt x="685" y="1640"/>
                </a:cubicBezTo>
                <a:cubicBezTo>
                  <a:pt x="683" y="1640"/>
                  <a:pt x="680" y="1640"/>
                  <a:pt x="677" y="1640"/>
                </a:cubicBezTo>
                <a:cubicBezTo>
                  <a:pt x="677" y="1640"/>
                  <a:pt x="677" y="1640"/>
                  <a:pt x="676" y="1640"/>
                </a:cubicBezTo>
                <a:cubicBezTo>
                  <a:pt x="674" y="1639"/>
                  <a:pt x="672" y="1639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2" y="1636"/>
                  <a:pt x="655" y="1632"/>
                  <a:pt x="655" y="1624"/>
                </a:cubicBezTo>
                <a:cubicBezTo>
                  <a:pt x="655" y="1623"/>
                  <a:pt x="655" y="1621"/>
                  <a:pt x="656" y="1620"/>
                </a:cubicBezTo>
                <a:cubicBezTo>
                  <a:pt x="656" y="1619"/>
                  <a:pt x="656" y="1619"/>
                  <a:pt x="656" y="1618"/>
                </a:cubicBezTo>
                <a:cubicBezTo>
                  <a:pt x="657" y="1617"/>
                  <a:pt x="657" y="1616"/>
                  <a:pt x="658" y="1614"/>
                </a:cubicBezTo>
                <a:cubicBezTo>
                  <a:pt x="658" y="1614"/>
                  <a:pt x="658" y="1614"/>
                  <a:pt x="658" y="1614"/>
                </a:cubicBezTo>
                <a:cubicBezTo>
                  <a:pt x="659" y="1613"/>
                  <a:pt x="659" y="1613"/>
                  <a:pt x="659" y="1613"/>
                </a:cubicBezTo>
                <a:cubicBezTo>
                  <a:pt x="660" y="1612"/>
                  <a:pt x="661" y="1610"/>
                  <a:pt x="662" y="1609"/>
                </a:cubicBezTo>
                <a:cubicBezTo>
                  <a:pt x="670" y="1597"/>
                  <a:pt x="678" y="1585"/>
                  <a:pt x="686" y="1572"/>
                </a:cubicBezTo>
                <a:cubicBezTo>
                  <a:pt x="687" y="1572"/>
                  <a:pt x="687" y="1572"/>
                  <a:pt x="687" y="1572"/>
                </a:cubicBezTo>
                <a:cubicBezTo>
                  <a:pt x="689" y="1568"/>
                  <a:pt x="689" y="1568"/>
                  <a:pt x="689" y="1568"/>
                </a:cubicBezTo>
                <a:cubicBezTo>
                  <a:pt x="692" y="1565"/>
                  <a:pt x="695" y="1562"/>
                  <a:pt x="699" y="1559"/>
                </a:cubicBezTo>
                <a:cubicBezTo>
                  <a:pt x="702" y="1557"/>
                  <a:pt x="705" y="1555"/>
                  <a:pt x="708" y="1554"/>
                </a:cubicBezTo>
                <a:cubicBezTo>
                  <a:pt x="709" y="1553"/>
                  <a:pt x="710" y="1553"/>
                  <a:pt x="711" y="1552"/>
                </a:cubicBezTo>
                <a:cubicBezTo>
                  <a:pt x="712" y="1552"/>
                  <a:pt x="712" y="1552"/>
                  <a:pt x="713" y="1551"/>
                </a:cubicBezTo>
                <a:cubicBezTo>
                  <a:pt x="713" y="1551"/>
                  <a:pt x="714" y="1551"/>
                  <a:pt x="714" y="1551"/>
                </a:cubicBezTo>
                <a:cubicBezTo>
                  <a:pt x="715" y="1551"/>
                  <a:pt x="715" y="1551"/>
                  <a:pt x="716" y="1550"/>
                </a:cubicBezTo>
                <a:cubicBezTo>
                  <a:pt x="720" y="1549"/>
                  <a:pt x="725" y="1547"/>
                  <a:pt x="730" y="1546"/>
                </a:cubicBezTo>
                <a:cubicBezTo>
                  <a:pt x="735" y="1545"/>
                  <a:pt x="741" y="1544"/>
                  <a:pt x="747" y="1544"/>
                </a:cubicBezTo>
                <a:cubicBezTo>
                  <a:pt x="763" y="1544"/>
                  <a:pt x="763" y="1544"/>
                  <a:pt x="763" y="1544"/>
                </a:cubicBezTo>
                <a:cubicBezTo>
                  <a:pt x="767" y="1544"/>
                  <a:pt x="770" y="1544"/>
                  <a:pt x="774" y="1544"/>
                </a:cubicBezTo>
                <a:cubicBezTo>
                  <a:pt x="789" y="1544"/>
                  <a:pt x="803" y="1544"/>
                  <a:pt x="818" y="1544"/>
                </a:cubicBezTo>
                <a:cubicBezTo>
                  <a:pt x="818" y="1544"/>
                  <a:pt x="818" y="1544"/>
                  <a:pt x="818" y="1544"/>
                </a:cubicBezTo>
                <a:cubicBezTo>
                  <a:pt x="824" y="1544"/>
                  <a:pt x="824" y="1544"/>
                  <a:pt x="824" y="1544"/>
                </a:cubicBezTo>
                <a:cubicBezTo>
                  <a:pt x="830" y="1544"/>
                  <a:pt x="835" y="1545"/>
                  <a:pt x="839" y="1546"/>
                </a:cubicBezTo>
                <a:cubicBezTo>
                  <a:pt x="843" y="1547"/>
                  <a:pt x="845" y="1548"/>
                  <a:pt x="847" y="1549"/>
                </a:cubicBezTo>
                <a:cubicBezTo>
                  <a:pt x="854" y="1553"/>
                  <a:pt x="858" y="1559"/>
                  <a:pt x="853" y="1568"/>
                </a:cubicBezTo>
                <a:cubicBezTo>
                  <a:pt x="848" y="1579"/>
                  <a:pt x="841" y="1590"/>
                  <a:pt x="835" y="1600"/>
                </a:cubicBezTo>
                <a:cubicBezTo>
                  <a:pt x="828" y="1613"/>
                  <a:pt x="828" y="1613"/>
                  <a:pt x="828" y="1613"/>
                </a:cubicBezTo>
                <a:cubicBezTo>
                  <a:pt x="828" y="1613"/>
                  <a:pt x="828" y="1613"/>
                  <a:pt x="828" y="1613"/>
                </a:cubicBezTo>
                <a:close/>
                <a:moveTo>
                  <a:pt x="1592" y="1771"/>
                </a:moveTo>
                <a:cubicBezTo>
                  <a:pt x="1592" y="1773"/>
                  <a:pt x="1592" y="1775"/>
                  <a:pt x="1591" y="1777"/>
                </a:cubicBezTo>
                <a:cubicBezTo>
                  <a:pt x="1591" y="1778"/>
                  <a:pt x="1591" y="1778"/>
                  <a:pt x="1591" y="1778"/>
                </a:cubicBezTo>
                <a:cubicBezTo>
                  <a:pt x="1590" y="1780"/>
                  <a:pt x="1590" y="1782"/>
                  <a:pt x="1589" y="1783"/>
                </a:cubicBezTo>
                <a:cubicBezTo>
                  <a:pt x="1589" y="1783"/>
                  <a:pt x="1589" y="1783"/>
                  <a:pt x="1589" y="1784"/>
                </a:cubicBezTo>
                <a:cubicBezTo>
                  <a:pt x="1588" y="1784"/>
                  <a:pt x="1588" y="1784"/>
                  <a:pt x="1588" y="1784"/>
                </a:cubicBezTo>
                <a:cubicBezTo>
                  <a:pt x="1587" y="1786"/>
                  <a:pt x="1586" y="1788"/>
                  <a:pt x="1584" y="1789"/>
                </a:cubicBezTo>
                <a:cubicBezTo>
                  <a:pt x="1584" y="1789"/>
                  <a:pt x="1584" y="1789"/>
                  <a:pt x="1584" y="1789"/>
                </a:cubicBezTo>
                <a:cubicBezTo>
                  <a:pt x="1582" y="1791"/>
                  <a:pt x="1581" y="1792"/>
                  <a:pt x="1579" y="1794"/>
                </a:cubicBezTo>
                <a:cubicBezTo>
                  <a:pt x="1578" y="1794"/>
                  <a:pt x="1578" y="1794"/>
                  <a:pt x="1578" y="1794"/>
                </a:cubicBezTo>
                <a:cubicBezTo>
                  <a:pt x="1578" y="1794"/>
                  <a:pt x="1577" y="1795"/>
                  <a:pt x="1577" y="1795"/>
                </a:cubicBezTo>
                <a:cubicBezTo>
                  <a:pt x="1575" y="1796"/>
                  <a:pt x="1573" y="1797"/>
                  <a:pt x="1571" y="1798"/>
                </a:cubicBezTo>
                <a:cubicBezTo>
                  <a:pt x="1571" y="1798"/>
                  <a:pt x="1571" y="1798"/>
                  <a:pt x="1570" y="1798"/>
                </a:cubicBezTo>
                <a:cubicBezTo>
                  <a:pt x="1569" y="1799"/>
                  <a:pt x="1567" y="1800"/>
                  <a:pt x="1566" y="1800"/>
                </a:cubicBezTo>
                <a:cubicBezTo>
                  <a:pt x="1565" y="1800"/>
                  <a:pt x="1564" y="1801"/>
                  <a:pt x="1563" y="1801"/>
                </a:cubicBezTo>
                <a:cubicBezTo>
                  <a:pt x="1563" y="1801"/>
                  <a:pt x="1563" y="1801"/>
                  <a:pt x="1562" y="1801"/>
                </a:cubicBezTo>
                <a:cubicBezTo>
                  <a:pt x="1562" y="1801"/>
                  <a:pt x="1561" y="1801"/>
                  <a:pt x="1561" y="1802"/>
                </a:cubicBezTo>
                <a:cubicBezTo>
                  <a:pt x="1559" y="1802"/>
                  <a:pt x="1557" y="1802"/>
                  <a:pt x="1555" y="1803"/>
                </a:cubicBezTo>
                <a:cubicBezTo>
                  <a:pt x="1553" y="1803"/>
                  <a:pt x="1551" y="1803"/>
                  <a:pt x="1550" y="1803"/>
                </a:cubicBezTo>
                <a:cubicBezTo>
                  <a:pt x="1548" y="1804"/>
                  <a:pt x="1546" y="1804"/>
                  <a:pt x="1544" y="1804"/>
                </a:cubicBezTo>
                <a:cubicBezTo>
                  <a:pt x="1544" y="1804"/>
                  <a:pt x="1543" y="1804"/>
                  <a:pt x="1542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30" y="1804"/>
                  <a:pt x="1519" y="1804"/>
                  <a:pt x="1509" y="1804"/>
                </a:cubicBezTo>
                <a:cubicBezTo>
                  <a:pt x="1461" y="1804"/>
                  <a:pt x="908" y="1806"/>
                  <a:pt x="869" y="1806"/>
                </a:cubicBezTo>
                <a:cubicBezTo>
                  <a:pt x="866" y="1806"/>
                  <a:pt x="863" y="1806"/>
                  <a:pt x="861" y="1805"/>
                </a:cubicBezTo>
                <a:cubicBezTo>
                  <a:pt x="857" y="1805"/>
                  <a:pt x="853" y="1804"/>
                  <a:pt x="850" y="1803"/>
                </a:cubicBezTo>
                <a:cubicBezTo>
                  <a:pt x="845" y="1802"/>
                  <a:pt x="841" y="1799"/>
                  <a:pt x="838" y="1796"/>
                </a:cubicBezTo>
                <a:cubicBezTo>
                  <a:pt x="835" y="1793"/>
                  <a:pt x="833" y="1790"/>
                  <a:pt x="832" y="1786"/>
                </a:cubicBezTo>
                <a:cubicBezTo>
                  <a:pt x="832" y="1782"/>
                  <a:pt x="832" y="1778"/>
                  <a:pt x="834" y="1773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42" y="1758"/>
                  <a:pt x="848" y="1745"/>
                  <a:pt x="854" y="1732"/>
                </a:cubicBezTo>
                <a:cubicBezTo>
                  <a:pt x="856" y="1730"/>
                  <a:pt x="857" y="1728"/>
                  <a:pt x="858" y="1726"/>
                </a:cubicBezTo>
                <a:cubicBezTo>
                  <a:pt x="862" y="1716"/>
                  <a:pt x="862" y="1716"/>
                  <a:pt x="862" y="1716"/>
                </a:cubicBezTo>
                <a:cubicBezTo>
                  <a:pt x="864" y="1712"/>
                  <a:pt x="868" y="1708"/>
                  <a:pt x="872" y="1704"/>
                </a:cubicBezTo>
                <a:cubicBezTo>
                  <a:pt x="873" y="1704"/>
                  <a:pt x="874" y="1703"/>
                  <a:pt x="875" y="1702"/>
                </a:cubicBezTo>
                <a:cubicBezTo>
                  <a:pt x="875" y="1702"/>
                  <a:pt x="876" y="1701"/>
                  <a:pt x="877" y="1701"/>
                </a:cubicBezTo>
                <a:cubicBezTo>
                  <a:pt x="878" y="1700"/>
                  <a:pt x="878" y="1700"/>
                  <a:pt x="879" y="1699"/>
                </a:cubicBezTo>
                <a:cubicBezTo>
                  <a:pt x="880" y="1699"/>
                  <a:pt x="880" y="1699"/>
                  <a:pt x="880" y="1699"/>
                </a:cubicBezTo>
                <a:cubicBezTo>
                  <a:pt x="881" y="1698"/>
                  <a:pt x="881" y="1698"/>
                  <a:pt x="882" y="1698"/>
                </a:cubicBezTo>
                <a:cubicBezTo>
                  <a:pt x="883" y="1697"/>
                  <a:pt x="885" y="1696"/>
                  <a:pt x="886" y="1695"/>
                </a:cubicBezTo>
                <a:cubicBezTo>
                  <a:pt x="887" y="1695"/>
                  <a:pt x="888" y="1695"/>
                  <a:pt x="889" y="1694"/>
                </a:cubicBezTo>
                <a:cubicBezTo>
                  <a:pt x="890" y="1694"/>
                  <a:pt x="891" y="1693"/>
                  <a:pt x="893" y="1693"/>
                </a:cubicBezTo>
                <a:cubicBezTo>
                  <a:pt x="895" y="1692"/>
                  <a:pt x="897" y="1691"/>
                  <a:pt x="899" y="1690"/>
                </a:cubicBezTo>
                <a:cubicBezTo>
                  <a:pt x="900" y="1690"/>
                  <a:pt x="901" y="1690"/>
                  <a:pt x="903" y="1689"/>
                </a:cubicBezTo>
                <a:cubicBezTo>
                  <a:pt x="903" y="1689"/>
                  <a:pt x="904" y="1689"/>
                  <a:pt x="904" y="1689"/>
                </a:cubicBezTo>
                <a:cubicBezTo>
                  <a:pt x="910" y="1687"/>
                  <a:pt x="917" y="1687"/>
                  <a:pt x="923" y="1687"/>
                </a:cubicBezTo>
                <a:cubicBezTo>
                  <a:pt x="923" y="1687"/>
                  <a:pt x="1503" y="1685"/>
                  <a:pt x="1525" y="1685"/>
                </a:cubicBezTo>
                <a:cubicBezTo>
                  <a:pt x="1531" y="1685"/>
                  <a:pt x="1538" y="1685"/>
                  <a:pt x="1545" y="1685"/>
                </a:cubicBezTo>
                <a:cubicBezTo>
                  <a:pt x="1548" y="1685"/>
                  <a:pt x="1551" y="1685"/>
                  <a:pt x="1554" y="1686"/>
                </a:cubicBezTo>
                <a:cubicBezTo>
                  <a:pt x="1554" y="1686"/>
                  <a:pt x="1555" y="1686"/>
                  <a:pt x="1555" y="1686"/>
                </a:cubicBezTo>
                <a:cubicBezTo>
                  <a:pt x="1557" y="1686"/>
                  <a:pt x="1560" y="1686"/>
                  <a:pt x="1562" y="1687"/>
                </a:cubicBezTo>
                <a:cubicBezTo>
                  <a:pt x="1562" y="1687"/>
                  <a:pt x="1563" y="1687"/>
                  <a:pt x="1563" y="1687"/>
                </a:cubicBezTo>
                <a:cubicBezTo>
                  <a:pt x="1563" y="1687"/>
                  <a:pt x="1563" y="1687"/>
                  <a:pt x="1563" y="1687"/>
                </a:cubicBezTo>
                <a:cubicBezTo>
                  <a:pt x="1566" y="1688"/>
                  <a:pt x="1568" y="1689"/>
                  <a:pt x="1570" y="1690"/>
                </a:cubicBezTo>
                <a:cubicBezTo>
                  <a:pt x="1570" y="1690"/>
                  <a:pt x="1571" y="1690"/>
                  <a:pt x="1571" y="1690"/>
                </a:cubicBezTo>
                <a:cubicBezTo>
                  <a:pt x="1573" y="1691"/>
                  <a:pt x="1575" y="1692"/>
                  <a:pt x="1577" y="1693"/>
                </a:cubicBezTo>
                <a:cubicBezTo>
                  <a:pt x="1577" y="1693"/>
                  <a:pt x="1577" y="1693"/>
                  <a:pt x="1578" y="1693"/>
                </a:cubicBezTo>
                <a:cubicBezTo>
                  <a:pt x="1578" y="1694"/>
                  <a:pt x="1578" y="1694"/>
                  <a:pt x="1578" y="1694"/>
                </a:cubicBezTo>
                <a:cubicBezTo>
                  <a:pt x="1580" y="1695"/>
                  <a:pt x="1581" y="1696"/>
                  <a:pt x="1582" y="1697"/>
                </a:cubicBezTo>
                <a:cubicBezTo>
                  <a:pt x="1584" y="1698"/>
                  <a:pt x="1586" y="1700"/>
                  <a:pt x="1588" y="1703"/>
                </a:cubicBezTo>
                <a:cubicBezTo>
                  <a:pt x="1590" y="1706"/>
                  <a:pt x="1592" y="1710"/>
                  <a:pt x="1592" y="1714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31"/>
                  <a:pt x="1592" y="1746"/>
                  <a:pt x="1592" y="1760"/>
                </a:cubicBezTo>
                <a:cubicBezTo>
                  <a:pt x="1592" y="1764"/>
                  <a:pt x="1593" y="1767"/>
                  <a:pt x="1592" y="1771"/>
                </a:cubicBezTo>
                <a:close/>
                <a:moveTo>
                  <a:pt x="1671" y="1490"/>
                </a:moveTo>
                <a:cubicBezTo>
                  <a:pt x="1671" y="1490"/>
                  <a:pt x="1670" y="1489"/>
                  <a:pt x="1670" y="1489"/>
                </a:cubicBezTo>
                <a:cubicBezTo>
                  <a:pt x="1670" y="1489"/>
                  <a:pt x="1669" y="1489"/>
                  <a:pt x="1669" y="1488"/>
                </a:cubicBezTo>
                <a:cubicBezTo>
                  <a:pt x="1667" y="1486"/>
                  <a:pt x="1666" y="1483"/>
                  <a:pt x="1665" y="1480"/>
                </a:cubicBezTo>
                <a:cubicBezTo>
                  <a:pt x="1665" y="1477"/>
                  <a:pt x="1665" y="1477"/>
                  <a:pt x="1665" y="1477"/>
                </a:cubicBezTo>
                <a:cubicBezTo>
                  <a:pt x="1665" y="1475"/>
                  <a:pt x="1665" y="1473"/>
                  <a:pt x="1665" y="1471"/>
                </a:cubicBezTo>
                <a:cubicBezTo>
                  <a:pt x="1665" y="1471"/>
                  <a:pt x="1665" y="1471"/>
                  <a:pt x="1665" y="1471"/>
                </a:cubicBezTo>
                <a:cubicBezTo>
                  <a:pt x="1664" y="1463"/>
                  <a:pt x="1662" y="1454"/>
                  <a:pt x="1663" y="1445"/>
                </a:cubicBezTo>
                <a:cubicBezTo>
                  <a:pt x="1663" y="1443"/>
                  <a:pt x="1663" y="1443"/>
                  <a:pt x="1663" y="1443"/>
                </a:cubicBezTo>
                <a:cubicBezTo>
                  <a:pt x="1662" y="1440"/>
                  <a:pt x="1663" y="1437"/>
                  <a:pt x="1665" y="1435"/>
                </a:cubicBezTo>
                <a:cubicBezTo>
                  <a:pt x="1667" y="1433"/>
                  <a:pt x="1669" y="1431"/>
                  <a:pt x="1673" y="1429"/>
                </a:cubicBezTo>
                <a:cubicBezTo>
                  <a:pt x="1676" y="1427"/>
                  <a:pt x="1680" y="1426"/>
                  <a:pt x="1684" y="1425"/>
                </a:cubicBezTo>
                <a:cubicBezTo>
                  <a:pt x="1684" y="1425"/>
                  <a:pt x="1684" y="1425"/>
                  <a:pt x="1684" y="1425"/>
                </a:cubicBezTo>
                <a:cubicBezTo>
                  <a:pt x="1685" y="1425"/>
                  <a:pt x="1685" y="1425"/>
                  <a:pt x="1685" y="1425"/>
                </a:cubicBezTo>
                <a:cubicBezTo>
                  <a:pt x="1687" y="1424"/>
                  <a:pt x="1689" y="1424"/>
                  <a:pt x="1690" y="1424"/>
                </a:cubicBezTo>
                <a:cubicBezTo>
                  <a:pt x="1691" y="1424"/>
                  <a:pt x="1692" y="1424"/>
                  <a:pt x="1693" y="1424"/>
                </a:cubicBezTo>
                <a:cubicBezTo>
                  <a:pt x="1700" y="1423"/>
                  <a:pt x="1708" y="1423"/>
                  <a:pt x="1716" y="1423"/>
                </a:cubicBezTo>
                <a:cubicBezTo>
                  <a:pt x="1769" y="1423"/>
                  <a:pt x="1769" y="1423"/>
                  <a:pt x="1769" y="1423"/>
                </a:cubicBezTo>
                <a:cubicBezTo>
                  <a:pt x="1772" y="1423"/>
                  <a:pt x="1775" y="1423"/>
                  <a:pt x="1778" y="1424"/>
                </a:cubicBezTo>
                <a:cubicBezTo>
                  <a:pt x="1792" y="1425"/>
                  <a:pt x="1808" y="1429"/>
                  <a:pt x="1810" y="1442"/>
                </a:cubicBezTo>
                <a:cubicBezTo>
                  <a:pt x="1814" y="1454"/>
                  <a:pt x="1815" y="1466"/>
                  <a:pt x="1817" y="1478"/>
                </a:cubicBezTo>
                <a:cubicBezTo>
                  <a:pt x="1818" y="1480"/>
                  <a:pt x="1818" y="1480"/>
                  <a:pt x="1818" y="1480"/>
                </a:cubicBezTo>
                <a:cubicBezTo>
                  <a:pt x="1818" y="1482"/>
                  <a:pt x="1818" y="1485"/>
                  <a:pt x="1817" y="1487"/>
                </a:cubicBezTo>
                <a:cubicBezTo>
                  <a:pt x="1817" y="1487"/>
                  <a:pt x="1817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3" y="1494"/>
                  <a:pt x="1807" y="1497"/>
                  <a:pt x="1799" y="1499"/>
                </a:cubicBezTo>
                <a:cubicBezTo>
                  <a:pt x="1798" y="1499"/>
                  <a:pt x="1798" y="1499"/>
                  <a:pt x="1797" y="1499"/>
                </a:cubicBezTo>
                <a:cubicBezTo>
                  <a:pt x="1796" y="1500"/>
                  <a:pt x="1796" y="1500"/>
                  <a:pt x="1795" y="1500"/>
                </a:cubicBezTo>
                <a:cubicBezTo>
                  <a:pt x="1794" y="1500"/>
                  <a:pt x="1794" y="1500"/>
                  <a:pt x="1793" y="1500"/>
                </a:cubicBezTo>
                <a:cubicBezTo>
                  <a:pt x="1792" y="1500"/>
                  <a:pt x="1790" y="1501"/>
                  <a:pt x="1789" y="1501"/>
                </a:cubicBezTo>
                <a:cubicBezTo>
                  <a:pt x="1771" y="1503"/>
                  <a:pt x="1750" y="1501"/>
                  <a:pt x="1741" y="1501"/>
                </a:cubicBezTo>
                <a:cubicBezTo>
                  <a:pt x="1707" y="1501"/>
                  <a:pt x="1707" y="1501"/>
                  <a:pt x="1707" y="1501"/>
                </a:cubicBezTo>
                <a:cubicBezTo>
                  <a:pt x="1704" y="1501"/>
                  <a:pt x="1702" y="1501"/>
                  <a:pt x="1699" y="1501"/>
                </a:cubicBezTo>
                <a:cubicBezTo>
                  <a:pt x="1697" y="1501"/>
                  <a:pt x="1695" y="1500"/>
                  <a:pt x="1693" y="1500"/>
                </a:cubicBezTo>
                <a:cubicBezTo>
                  <a:pt x="1693" y="1500"/>
                  <a:pt x="1692" y="1500"/>
                  <a:pt x="1692" y="1500"/>
                </a:cubicBezTo>
                <a:cubicBezTo>
                  <a:pt x="1691" y="1500"/>
                  <a:pt x="1691" y="1500"/>
                  <a:pt x="1691" y="1500"/>
                </a:cubicBezTo>
                <a:cubicBezTo>
                  <a:pt x="1689" y="1499"/>
                  <a:pt x="1687" y="1499"/>
                  <a:pt x="1685" y="1498"/>
                </a:cubicBezTo>
                <a:cubicBezTo>
                  <a:pt x="1684" y="1498"/>
                  <a:pt x="1684" y="1497"/>
                  <a:pt x="1683" y="1497"/>
                </a:cubicBezTo>
                <a:cubicBezTo>
                  <a:pt x="1681" y="1496"/>
                  <a:pt x="1680" y="1496"/>
                  <a:pt x="1678" y="1495"/>
                </a:cubicBezTo>
                <a:cubicBezTo>
                  <a:pt x="1676" y="1494"/>
                  <a:pt x="1674" y="1492"/>
                  <a:pt x="1672" y="1491"/>
                </a:cubicBezTo>
                <a:cubicBezTo>
                  <a:pt x="1672" y="1491"/>
                  <a:pt x="1671" y="1490"/>
                  <a:pt x="1671" y="1490"/>
                </a:cubicBezTo>
                <a:close/>
                <a:moveTo>
                  <a:pt x="1680" y="1622"/>
                </a:moveTo>
                <a:cubicBezTo>
                  <a:pt x="1677" y="1618"/>
                  <a:pt x="1676" y="1615"/>
                  <a:pt x="1675" y="1612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4" y="1593"/>
                  <a:pt x="1673" y="1580"/>
                  <a:pt x="1672" y="1567"/>
                </a:cubicBezTo>
                <a:cubicBezTo>
                  <a:pt x="1672" y="1567"/>
                  <a:pt x="1672" y="1567"/>
                  <a:pt x="1672" y="1567"/>
                </a:cubicBezTo>
                <a:cubicBezTo>
                  <a:pt x="1672" y="1566"/>
                  <a:pt x="1672" y="1566"/>
                  <a:pt x="1672" y="1566"/>
                </a:cubicBezTo>
                <a:cubicBezTo>
                  <a:pt x="1672" y="1565"/>
                  <a:pt x="1672" y="1564"/>
                  <a:pt x="1672" y="1563"/>
                </a:cubicBezTo>
                <a:cubicBezTo>
                  <a:pt x="1675" y="1535"/>
                  <a:pt x="1735" y="1542"/>
                  <a:pt x="1754" y="1542"/>
                </a:cubicBezTo>
                <a:cubicBezTo>
                  <a:pt x="1776" y="1542"/>
                  <a:pt x="1819" y="1537"/>
                  <a:pt x="1832" y="1559"/>
                </a:cubicBezTo>
                <a:cubicBezTo>
                  <a:pt x="1833" y="1561"/>
                  <a:pt x="1835" y="1563"/>
                  <a:pt x="1835" y="1565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7" y="1575"/>
                  <a:pt x="1838" y="1581"/>
                  <a:pt x="1840" y="1588"/>
                </a:cubicBezTo>
                <a:cubicBezTo>
                  <a:pt x="1844" y="1611"/>
                  <a:pt x="1844" y="1611"/>
                  <a:pt x="1844" y="1611"/>
                </a:cubicBezTo>
                <a:cubicBezTo>
                  <a:pt x="1845" y="1615"/>
                  <a:pt x="1844" y="1618"/>
                  <a:pt x="1843" y="1621"/>
                </a:cubicBezTo>
                <a:cubicBezTo>
                  <a:pt x="1842" y="1623"/>
                  <a:pt x="1840" y="1625"/>
                  <a:pt x="1838" y="1627"/>
                </a:cubicBezTo>
                <a:cubicBezTo>
                  <a:pt x="1838" y="1627"/>
                  <a:pt x="1837" y="1628"/>
                  <a:pt x="1836" y="1629"/>
                </a:cubicBezTo>
                <a:cubicBezTo>
                  <a:pt x="1836" y="1629"/>
                  <a:pt x="1835" y="1629"/>
                  <a:pt x="1835" y="1630"/>
                </a:cubicBezTo>
                <a:cubicBezTo>
                  <a:pt x="1835" y="1630"/>
                  <a:pt x="1834" y="1630"/>
                  <a:pt x="1834" y="1630"/>
                </a:cubicBezTo>
                <a:cubicBezTo>
                  <a:pt x="1833" y="1631"/>
                  <a:pt x="1832" y="1631"/>
                  <a:pt x="1830" y="1632"/>
                </a:cubicBezTo>
                <a:cubicBezTo>
                  <a:pt x="1829" y="1633"/>
                  <a:pt x="1828" y="1633"/>
                  <a:pt x="1827" y="1634"/>
                </a:cubicBezTo>
                <a:cubicBezTo>
                  <a:pt x="1826" y="1634"/>
                  <a:pt x="1825" y="1634"/>
                  <a:pt x="1825" y="1634"/>
                </a:cubicBezTo>
                <a:cubicBezTo>
                  <a:pt x="1824" y="1635"/>
                  <a:pt x="1823" y="1635"/>
                  <a:pt x="1822" y="1635"/>
                </a:cubicBezTo>
                <a:cubicBezTo>
                  <a:pt x="1821" y="1635"/>
                  <a:pt x="1820" y="1636"/>
                  <a:pt x="1819" y="1636"/>
                </a:cubicBezTo>
                <a:cubicBezTo>
                  <a:pt x="1818" y="1636"/>
                  <a:pt x="1818" y="1636"/>
                  <a:pt x="1818" y="1636"/>
                </a:cubicBezTo>
                <a:cubicBezTo>
                  <a:pt x="1816" y="1636"/>
                  <a:pt x="1814" y="1637"/>
                  <a:pt x="1812" y="1637"/>
                </a:cubicBezTo>
                <a:cubicBezTo>
                  <a:pt x="1809" y="1637"/>
                  <a:pt x="1807" y="1637"/>
                  <a:pt x="1805" y="1637"/>
                </a:cubicBezTo>
                <a:cubicBezTo>
                  <a:pt x="1805" y="1637"/>
                  <a:pt x="1805" y="1637"/>
                  <a:pt x="1805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777" y="1637"/>
                  <a:pt x="1750" y="1637"/>
                  <a:pt x="1722" y="1638"/>
                </a:cubicBezTo>
                <a:cubicBezTo>
                  <a:pt x="1719" y="1638"/>
                  <a:pt x="1716" y="1637"/>
                  <a:pt x="1714" y="1637"/>
                </a:cubicBezTo>
                <a:cubicBezTo>
                  <a:pt x="1713" y="1637"/>
                  <a:pt x="1712" y="1637"/>
                  <a:pt x="1712" y="1637"/>
                </a:cubicBezTo>
                <a:cubicBezTo>
                  <a:pt x="1709" y="1636"/>
                  <a:pt x="1707" y="1636"/>
                  <a:pt x="1705" y="1636"/>
                </a:cubicBezTo>
                <a:cubicBezTo>
                  <a:pt x="1705" y="1636"/>
                  <a:pt x="1705" y="1636"/>
                  <a:pt x="1705" y="1636"/>
                </a:cubicBezTo>
                <a:cubicBezTo>
                  <a:pt x="1704" y="1635"/>
                  <a:pt x="1704" y="1635"/>
                  <a:pt x="1704" y="1635"/>
                </a:cubicBezTo>
                <a:cubicBezTo>
                  <a:pt x="1701" y="1635"/>
                  <a:pt x="1699" y="1634"/>
                  <a:pt x="1697" y="1633"/>
                </a:cubicBezTo>
                <a:cubicBezTo>
                  <a:pt x="1696" y="1633"/>
                  <a:pt x="1695" y="1632"/>
                  <a:pt x="1695" y="1632"/>
                </a:cubicBezTo>
                <a:cubicBezTo>
                  <a:pt x="1693" y="1632"/>
                  <a:pt x="1692" y="1631"/>
                  <a:pt x="1691" y="1630"/>
                </a:cubicBezTo>
                <a:cubicBezTo>
                  <a:pt x="1691" y="1630"/>
                  <a:pt x="1690" y="1630"/>
                  <a:pt x="1690" y="1630"/>
                </a:cubicBezTo>
                <a:cubicBezTo>
                  <a:pt x="1686" y="1628"/>
                  <a:pt x="1682" y="1625"/>
                  <a:pt x="1680" y="1622"/>
                </a:cubicBezTo>
                <a:close/>
                <a:moveTo>
                  <a:pt x="1875" y="1783"/>
                </a:moveTo>
                <a:cubicBezTo>
                  <a:pt x="1873" y="1787"/>
                  <a:pt x="1870" y="1790"/>
                  <a:pt x="1866" y="1793"/>
                </a:cubicBezTo>
                <a:cubicBezTo>
                  <a:pt x="1862" y="1796"/>
                  <a:pt x="1858" y="1799"/>
                  <a:pt x="1852" y="1800"/>
                </a:cubicBezTo>
                <a:cubicBezTo>
                  <a:pt x="1846" y="1802"/>
                  <a:pt x="1840" y="1803"/>
                  <a:pt x="1833" y="1803"/>
                </a:cubicBezTo>
                <a:cubicBezTo>
                  <a:pt x="1815" y="1803"/>
                  <a:pt x="1815" y="1803"/>
                  <a:pt x="1815" y="1803"/>
                </a:cubicBezTo>
                <a:cubicBezTo>
                  <a:pt x="1814" y="1803"/>
                  <a:pt x="1814" y="1803"/>
                  <a:pt x="1814" y="1803"/>
                </a:cubicBezTo>
                <a:cubicBezTo>
                  <a:pt x="1789" y="1803"/>
                  <a:pt x="1765" y="1803"/>
                  <a:pt x="1740" y="1803"/>
                </a:cubicBezTo>
                <a:cubicBezTo>
                  <a:pt x="1737" y="1803"/>
                  <a:pt x="1734" y="1803"/>
                  <a:pt x="1731" y="1803"/>
                </a:cubicBezTo>
                <a:cubicBezTo>
                  <a:pt x="1730" y="1803"/>
                  <a:pt x="1730" y="1803"/>
                  <a:pt x="1729" y="1803"/>
                </a:cubicBezTo>
                <a:cubicBezTo>
                  <a:pt x="1726" y="1802"/>
                  <a:pt x="1724" y="1802"/>
                  <a:pt x="1721" y="1801"/>
                </a:cubicBezTo>
                <a:cubicBezTo>
                  <a:pt x="1721" y="1801"/>
                  <a:pt x="1721" y="1801"/>
                  <a:pt x="1720" y="1801"/>
                </a:cubicBezTo>
                <a:cubicBezTo>
                  <a:pt x="1720" y="1801"/>
                  <a:pt x="1720" y="1801"/>
                  <a:pt x="1720" y="1801"/>
                </a:cubicBezTo>
                <a:cubicBezTo>
                  <a:pt x="1709" y="1798"/>
                  <a:pt x="1698" y="1792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1" y="1782"/>
                  <a:pt x="1690" y="1780"/>
                  <a:pt x="1690" y="1778"/>
                </a:cubicBezTo>
                <a:cubicBezTo>
                  <a:pt x="1689" y="1777"/>
                  <a:pt x="1689" y="1776"/>
                  <a:pt x="1689" y="1775"/>
                </a:cubicBezTo>
                <a:cubicBezTo>
                  <a:pt x="1688" y="1774"/>
                  <a:pt x="1688" y="1773"/>
                  <a:pt x="1688" y="1772"/>
                </a:cubicBezTo>
                <a:cubicBezTo>
                  <a:pt x="1688" y="1772"/>
                  <a:pt x="1688" y="1771"/>
                  <a:pt x="1688" y="1771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6" y="1756"/>
                  <a:pt x="1685" y="1742"/>
                  <a:pt x="1684" y="1728"/>
                </a:cubicBezTo>
                <a:cubicBezTo>
                  <a:pt x="1684" y="1725"/>
                  <a:pt x="1684" y="1723"/>
                  <a:pt x="1684" y="1721"/>
                </a:cubicBezTo>
                <a:cubicBezTo>
                  <a:pt x="1683" y="1714"/>
                  <a:pt x="1683" y="1714"/>
                  <a:pt x="1683" y="1714"/>
                </a:cubicBezTo>
                <a:cubicBezTo>
                  <a:pt x="1683" y="1713"/>
                  <a:pt x="1683" y="1713"/>
                  <a:pt x="1683" y="1713"/>
                </a:cubicBezTo>
                <a:cubicBezTo>
                  <a:pt x="1683" y="1711"/>
                  <a:pt x="1683" y="1710"/>
                  <a:pt x="1684" y="1709"/>
                </a:cubicBezTo>
                <a:cubicBezTo>
                  <a:pt x="1684" y="1708"/>
                  <a:pt x="1684" y="1707"/>
                  <a:pt x="1684" y="1707"/>
                </a:cubicBezTo>
                <a:cubicBezTo>
                  <a:pt x="1685" y="1706"/>
                  <a:pt x="1685" y="1705"/>
                  <a:pt x="1685" y="1704"/>
                </a:cubicBezTo>
                <a:cubicBezTo>
                  <a:pt x="1686" y="1703"/>
                  <a:pt x="1686" y="1703"/>
                  <a:pt x="1686" y="1702"/>
                </a:cubicBezTo>
                <a:cubicBezTo>
                  <a:pt x="1686" y="1702"/>
                  <a:pt x="1686" y="1702"/>
                  <a:pt x="1686" y="1702"/>
                </a:cubicBezTo>
                <a:cubicBezTo>
                  <a:pt x="1687" y="1700"/>
                  <a:pt x="1688" y="1699"/>
                  <a:pt x="1689" y="1698"/>
                </a:cubicBezTo>
                <a:cubicBezTo>
                  <a:pt x="1690" y="1697"/>
                  <a:pt x="1691" y="1697"/>
                  <a:pt x="1691" y="1696"/>
                </a:cubicBezTo>
                <a:cubicBezTo>
                  <a:pt x="1692" y="1695"/>
                  <a:pt x="1693" y="1695"/>
                  <a:pt x="1694" y="1694"/>
                </a:cubicBezTo>
                <a:cubicBezTo>
                  <a:pt x="1695" y="1694"/>
                  <a:pt x="1695" y="1693"/>
                  <a:pt x="1695" y="1693"/>
                </a:cubicBezTo>
                <a:cubicBezTo>
                  <a:pt x="1695" y="1693"/>
                  <a:pt x="1696" y="1693"/>
                  <a:pt x="1696" y="1693"/>
                </a:cubicBezTo>
                <a:cubicBezTo>
                  <a:pt x="1698" y="1692"/>
                  <a:pt x="1699" y="1691"/>
                  <a:pt x="1701" y="1690"/>
                </a:cubicBezTo>
                <a:cubicBezTo>
                  <a:pt x="1702" y="1690"/>
                  <a:pt x="1702" y="1689"/>
                  <a:pt x="1702" y="1689"/>
                </a:cubicBezTo>
                <a:cubicBezTo>
                  <a:pt x="1703" y="1689"/>
                  <a:pt x="1703" y="1689"/>
                  <a:pt x="1703" y="1689"/>
                </a:cubicBezTo>
                <a:cubicBezTo>
                  <a:pt x="1704" y="1689"/>
                  <a:pt x="1704" y="1689"/>
                  <a:pt x="1705" y="1688"/>
                </a:cubicBezTo>
                <a:cubicBezTo>
                  <a:pt x="1706" y="1688"/>
                  <a:pt x="1708" y="1687"/>
                  <a:pt x="1709" y="1687"/>
                </a:cubicBezTo>
                <a:cubicBezTo>
                  <a:pt x="1710" y="1687"/>
                  <a:pt x="1711" y="1686"/>
                  <a:pt x="1712" y="1686"/>
                </a:cubicBezTo>
                <a:cubicBezTo>
                  <a:pt x="1713" y="1686"/>
                  <a:pt x="1714" y="1686"/>
                  <a:pt x="1714" y="1686"/>
                </a:cubicBezTo>
                <a:cubicBezTo>
                  <a:pt x="1717" y="1685"/>
                  <a:pt x="1720" y="1685"/>
                  <a:pt x="1723" y="1685"/>
                </a:cubicBezTo>
                <a:cubicBezTo>
                  <a:pt x="1723" y="1685"/>
                  <a:pt x="1724" y="1685"/>
                  <a:pt x="1724" y="1685"/>
                </a:cubicBezTo>
                <a:cubicBezTo>
                  <a:pt x="1725" y="1685"/>
                  <a:pt x="1726" y="1685"/>
                  <a:pt x="1727" y="1685"/>
                </a:cubicBezTo>
                <a:cubicBezTo>
                  <a:pt x="1731" y="1685"/>
                  <a:pt x="1731" y="1685"/>
                  <a:pt x="1731" y="1685"/>
                </a:cubicBezTo>
                <a:cubicBezTo>
                  <a:pt x="1736" y="1684"/>
                  <a:pt x="1740" y="1684"/>
                  <a:pt x="1744" y="1684"/>
                </a:cubicBezTo>
                <a:cubicBezTo>
                  <a:pt x="1748" y="1684"/>
                  <a:pt x="1752" y="1684"/>
                  <a:pt x="1755" y="1684"/>
                </a:cubicBezTo>
                <a:cubicBezTo>
                  <a:pt x="1791" y="1684"/>
                  <a:pt x="1791" y="1684"/>
                  <a:pt x="1791" y="1684"/>
                </a:cubicBezTo>
                <a:cubicBezTo>
                  <a:pt x="1801" y="1684"/>
                  <a:pt x="1811" y="1684"/>
                  <a:pt x="1820" y="1685"/>
                </a:cubicBezTo>
                <a:cubicBezTo>
                  <a:pt x="1822" y="1685"/>
                  <a:pt x="1823" y="1685"/>
                  <a:pt x="1825" y="1685"/>
                </a:cubicBezTo>
                <a:cubicBezTo>
                  <a:pt x="1826" y="1686"/>
                  <a:pt x="1827" y="1686"/>
                  <a:pt x="1828" y="1686"/>
                </a:cubicBezTo>
                <a:cubicBezTo>
                  <a:pt x="1828" y="1686"/>
                  <a:pt x="1829" y="1686"/>
                  <a:pt x="1830" y="1686"/>
                </a:cubicBezTo>
                <a:cubicBezTo>
                  <a:pt x="1830" y="1686"/>
                  <a:pt x="1831" y="1686"/>
                  <a:pt x="1831" y="1687"/>
                </a:cubicBezTo>
                <a:cubicBezTo>
                  <a:pt x="1832" y="1687"/>
                  <a:pt x="1832" y="1687"/>
                  <a:pt x="1833" y="1687"/>
                </a:cubicBezTo>
                <a:cubicBezTo>
                  <a:pt x="1834" y="1687"/>
                  <a:pt x="1836" y="1688"/>
                  <a:pt x="1838" y="1689"/>
                </a:cubicBezTo>
                <a:cubicBezTo>
                  <a:pt x="1839" y="1689"/>
                  <a:pt x="1840" y="1689"/>
                  <a:pt x="1841" y="1690"/>
                </a:cubicBezTo>
                <a:cubicBezTo>
                  <a:pt x="1842" y="1690"/>
                  <a:pt x="1842" y="1690"/>
                  <a:pt x="1843" y="1691"/>
                </a:cubicBezTo>
                <a:cubicBezTo>
                  <a:pt x="1845" y="1691"/>
                  <a:pt x="1846" y="1692"/>
                  <a:pt x="1847" y="1693"/>
                </a:cubicBezTo>
                <a:cubicBezTo>
                  <a:pt x="1852" y="1695"/>
                  <a:pt x="1856" y="1698"/>
                  <a:pt x="1859" y="1702"/>
                </a:cubicBezTo>
                <a:cubicBezTo>
                  <a:pt x="1862" y="1705"/>
                  <a:pt x="1864" y="1709"/>
                  <a:pt x="1865" y="1713"/>
                </a:cubicBezTo>
                <a:cubicBezTo>
                  <a:pt x="1870" y="1736"/>
                  <a:pt x="1870" y="1736"/>
                  <a:pt x="1870" y="1736"/>
                </a:cubicBezTo>
                <a:cubicBezTo>
                  <a:pt x="1871" y="1746"/>
                  <a:pt x="1873" y="1755"/>
                  <a:pt x="1875" y="1764"/>
                </a:cubicBezTo>
                <a:cubicBezTo>
                  <a:pt x="1875" y="1764"/>
                  <a:pt x="1875" y="1764"/>
                  <a:pt x="1875" y="1764"/>
                </a:cubicBezTo>
                <a:cubicBezTo>
                  <a:pt x="1876" y="1770"/>
                  <a:pt x="1876" y="1770"/>
                  <a:pt x="1876" y="1770"/>
                </a:cubicBezTo>
                <a:cubicBezTo>
                  <a:pt x="1877" y="1775"/>
                  <a:pt x="1877" y="1779"/>
                  <a:pt x="1875" y="1783"/>
                </a:cubicBezTo>
                <a:close/>
                <a:moveTo>
                  <a:pt x="2041" y="1494"/>
                </a:moveTo>
                <a:cubicBezTo>
                  <a:pt x="2036" y="1492"/>
                  <a:pt x="2032" y="1490"/>
                  <a:pt x="2030" y="1487"/>
                </a:cubicBezTo>
                <a:cubicBezTo>
                  <a:pt x="2027" y="1485"/>
                  <a:pt x="2024" y="1482"/>
                  <a:pt x="2023" y="1479"/>
                </a:cubicBezTo>
                <a:cubicBezTo>
                  <a:pt x="2021" y="1474"/>
                  <a:pt x="2021" y="1474"/>
                  <a:pt x="2021" y="1474"/>
                </a:cubicBezTo>
                <a:cubicBezTo>
                  <a:pt x="2019" y="1467"/>
                  <a:pt x="2016" y="1460"/>
                  <a:pt x="2014" y="1453"/>
                </a:cubicBezTo>
                <a:cubicBezTo>
                  <a:pt x="2012" y="1449"/>
                  <a:pt x="2009" y="1444"/>
                  <a:pt x="2009" y="1439"/>
                </a:cubicBezTo>
                <a:cubicBezTo>
                  <a:pt x="2009" y="1439"/>
                  <a:pt x="2009" y="1438"/>
                  <a:pt x="2009" y="1437"/>
                </a:cubicBezTo>
                <a:cubicBezTo>
                  <a:pt x="2009" y="1437"/>
                  <a:pt x="2009" y="1437"/>
                  <a:pt x="2009" y="1437"/>
                </a:cubicBezTo>
                <a:cubicBezTo>
                  <a:pt x="2009" y="1436"/>
                  <a:pt x="2009" y="1436"/>
                  <a:pt x="2009" y="1436"/>
                </a:cubicBezTo>
                <a:cubicBezTo>
                  <a:pt x="2010" y="1435"/>
                  <a:pt x="2009" y="1435"/>
                  <a:pt x="2010" y="1434"/>
                </a:cubicBezTo>
                <a:cubicBezTo>
                  <a:pt x="2010" y="1434"/>
                  <a:pt x="2010" y="1434"/>
                  <a:pt x="2010" y="1434"/>
                </a:cubicBezTo>
                <a:cubicBezTo>
                  <a:pt x="2016" y="1421"/>
                  <a:pt x="2039" y="1423"/>
                  <a:pt x="2051" y="1423"/>
                </a:cubicBezTo>
                <a:cubicBezTo>
                  <a:pt x="2110" y="1422"/>
                  <a:pt x="2110" y="1422"/>
                  <a:pt x="2110" y="1422"/>
                </a:cubicBezTo>
                <a:cubicBezTo>
                  <a:pt x="2115" y="1422"/>
                  <a:pt x="2120" y="1423"/>
                  <a:pt x="2125" y="1424"/>
                </a:cubicBezTo>
                <a:cubicBezTo>
                  <a:pt x="2126" y="1424"/>
                  <a:pt x="2128" y="1424"/>
                  <a:pt x="2129" y="1425"/>
                </a:cubicBezTo>
                <a:cubicBezTo>
                  <a:pt x="2129" y="1425"/>
                  <a:pt x="2130" y="1425"/>
                  <a:pt x="2131" y="1425"/>
                </a:cubicBezTo>
                <a:cubicBezTo>
                  <a:pt x="2132" y="1425"/>
                  <a:pt x="2133" y="1426"/>
                  <a:pt x="2133" y="1426"/>
                </a:cubicBezTo>
                <a:cubicBezTo>
                  <a:pt x="2135" y="1426"/>
                  <a:pt x="2137" y="1427"/>
                  <a:pt x="2138" y="1428"/>
                </a:cubicBezTo>
                <a:cubicBezTo>
                  <a:pt x="2139" y="1428"/>
                  <a:pt x="2139" y="1428"/>
                  <a:pt x="2139" y="1428"/>
                </a:cubicBezTo>
                <a:cubicBezTo>
                  <a:pt x="2139" y="1428"/>
                  <a:pt x="2139" y="1428"/>
                  <a:pt x="2140" y="1428"/>
                </a:cubicBezTo>
                <a:cubicBezTo>
                  <a:pt x="2141" y="1429"/>
                  <a:pt x="2142" y="1429"/>
                  <a:pt x="2144" y="1430"/>
                </a:cubicBezTo>
                <a:cubicBezTo>
                  <a:pt x="2145" y="1431"/>
                  <a:pt x="2146" y="1431"/>
                  <a:pt x="2146" y="1431"/>
                </a:cubicBezTo>
                <a:cubicBezTo>
                  <a:pt x="2147" y="1432"/>
                  <a:pt x="2147" y="1432"/>
                  <a:pt x="2148" y="1432"/>
                </a:cubicBezTo>
                <a:cubicBezTo>
                  <a:pt x="2148" y="1433"/>
                  <a:pt x="2148" y="1433"/>
                  <a:pt x="2149" y="1433"/>
                </a:cubicBezTo>
                <a:cubicBezTo>
                  <a:pt x="2149" y="1433"/>
                  <a:pt x="2150" y="1434"/>
                  <a:pt x="2150" y="1434"/>
                </a:cubicBezTo>
                <a:cubicBezTo>
                  <a:pt x="2153" y="1436"/>
                  <a:pt x="2156" y="1439"/>
                  <a:pt x="2157" y="1442"/>
                </a:cubicBezTo>
                <a:cubicBezTo>
                  <a:pt x="2157" y="1442"/>
                  <a:pt x="2157" y="1442"/>
                  <a:pt x="2157" y="1442"/>
                </a:cubicBezTo>
                <a:cubicBezTo>
                  <a:pt x="2163" y="1450"/>
                  <a:pt x="2166" y="1460"/>
                  <a:pt x="2170" y="1468"/>
                </a:cubicBezTo>
                <a:cubicBezTo>
                  <a:pt x="2170" y="1468"/>
                  <a:pt x="2170" y="1468"/>
                  <a:pt x="2170" y="1468"/>
                </a:cubicBezTo>
                <a:cubicBezTo>
                  <a:pt x="2172" y="1473"/>
                  <a:pt x="2176" y="1477"/>
                  <a:pt x="2177" y="1482"/>
                </a:cubicBezTo>
                <a:cubicBezTo>
                  <a:pt x="2177" y="1482"/>
                  <a:pt x="2177" y="1483"/>
                  <a:pt x="2177" y="1483"/>
                </a:cubicBezTo>
                <a:cubicBezTo>
                  <a:pt x="2177" y="1483"/>
                  <a:pt x="2177" y="1483"/>
                  <a:pt x="2177" y="1483"/>
                </a:cubicBezTo>
                <a:cubicBezTo>
                  <a:pt x="2178" y="1492"/>
                  <a:pt x="2170" y="1496"/>
                  <a:pt x="2162" y="1498"/>
                </a:cubicBezTo>
                <a:cubicBezTo>
                  <a:pt x="2161" y="1498"/>
                  <a:pt x="2161" y="1498"/>
                  <a:pt x="2161" y="1499"/>
                </a:cubicBezTo>
                <a:cubicBezTo>
                  <a:pt x="2160" y="1499"/>
                  <a:pt x="2160" y="1499"/>
                  <a:pt x="2159" y="1499"/>
                </a:cubicBezTo>
                <a:cubicBezTo>
                  <a:pt x="2158" y="1499"/>
                  <a:pt x="2156" y="1499"/>
                  <a:pt x="2155" y="1500"/>
                </a:cubicBezTo>
                <a:cubicBezTo>
                  <a:pt x="2154" y="1500"/>
                  <a:pt x="2154" y="1500"/>
                  <a:pt x="2153" y="1500"/>
                </a:cubicBezTo>
                <a:cubicBezTo>
                  <a:pt x="2152" y="1500"/>
                  <a:pt x="2150" y="1500"/>
                  <a:pt x="2149" y="1500"/>
                </a:cubicBezTo>
                <a:cubicBezTo>
                  <a:pt x="2148" y="1500"/>
                  <a:pt x="2147" y="1500"/>
                  <a:pt x="2146" y="1500"/>
                </a:cubicBezTo>
                <a:cubicBezTo>
                  <a:pt x="2146" y="1500"/>
                  <a:pt x="2146" y="1500"/>
                  <a:pt x="2146" y="1500"/>
                </a:cubicBezTo>
                <a:cubicBezTo>
                  <a:pt x="2144" y="1500"/>
                  <a:pt x="2144" y="1500"/>
                  <a:pt x="2144" y="1500"/>
                </a:cubicBezTo>
                <a:cubicBezTo>
                  <a:pt x="2135" y="1500"/>
                  <a:pt x="2126" y="1500"/>
                  <a:pt x="2117" y="1500"/>
                </a:cubicBezTo>
                <a:cubicBezTo>
                  <a:pt x="2102" y="1500"/>
                  <a:pt x="2087" y="1500"/>
                  <a:pt x="2072" y="1500"/>
                </a:cubicBezTo>
                <a:cubicBezTo>
                  <a:pt x="2061" y="1500"/>
                  <a:pt x="2050" y="1499"/>
                  <a:pt x="2041" y="1494"/>
                </a:cubicBezTo>
                <a:cubicBezTo>
                  <a:pt x="2041" y="1494"/>
                  <a:pt x="2041" y="1494"/>
                  <a:pt x="2041" y="1494"/>
                </a:cubicBezTo>
                <a:close/>
                <a:moveTo>
                  <a:pt x="2079" y="1621"/>
                </a:moveTo>
                <a:cubicBezTo>
                  <a:pt x="2076" y="1617"/>
                  <a:pt x="2073" y="1614"/>
                  <a:pt x="2072" y="1611"/>
                </a:cubicBezTo>
                <a:cubicBezTo>
                  <a:pt x="2064" y="1588"/>
                  <a:pt x="2064" y="1588"/>
                  <a:pt x="2064" y="1588"/>
                </a:cubicBezTo>
                <a:cubicBezTo>
                  <a:pt x="2061" y="1581"/>
                  <a:pt x="2059" y="1575"/>
                  <a:pt x="2056" y="1568"/>
                </a:cubicBezTo>
                <a:cubicBezTo>
                  <a:pt x="2056" y="1568"/>
                  <a:pt x="2056" y="1568"/>
                  <a:pt x="2056" y="1568"/>
                </a:cubicBezTo>
                <a:cubicBezTo>
                  <a:pt x="2055" y="1565"/>
                  <a:pt x="2055" y="1565"/>
                  <a:pt x="2055" y="1565"/>
                </a:cubicBezTo>
                <a:cubicBezTo>
                  <a:pt x="2054" y="1561"/>
                  <a:pt x="2054" y="1558"/>
                  <a:pt x="2055" y="1555"/>
                </a:cubicBezTo>
                <a:cubicBezTo>
                  <a:pt x="2056" y="1553"/>
                  <a:pt x="2057" y="1552"/>
                  <a:pt x="2059" y="1550"/>
                </a:cubicBezTo>
                <a:cubicBezTo>
                  <a:pt x="2059" y="1550"/>
                  <a:pt x="2059" y="1550"/>
                  <a:pt x="2060" y="1549"/>
                </a:cubicBezTo>
                <a:cubicBezTo>
                  <a:pt x="2060" y="1549"/>
                  <a:pt x="2061" y="1548"/>
                  <a:pt x="2061" y="1548"/>
                </a:cubicBezTo>
                <a:cubicBezTo>
                  <a:pt x="2064" y="1546"/>
                  <a:pt x="2068" y="1544"/>
                  <a:pt x="2072" y="1543"/>
                </a:cubicBezTo>
                <a:cubicBezTo>
                  <a:pt x="2076" y="1542"/>
                  <a:pt x="2080" y="1542"/>
                  <a:pt x="2084" y="1541"/>
                </a:cubicBezTo>
                <a:cubicBezTo>
                  <a:pt x="2100" y="1540"/>
                  <a:pt x="2117" y="1541"/>
                  <a:pt x="2125" y="1541"/>
                </a:cubicBezTo>
                <a:cubicBezTo>
                  <a:pt x="2153" y="1541"/>
                  <a:pt x="2202" y="1535"/>
                  <a:pt x="2218" y="1564"/>
                </a:cubicBezTo>
                <a:cubicBezTo>
                  <a:pt x="2218" y="1564"/>
                  <a:pt x="2218" y="1564"/>
                  <a:pt x="2218" y="1564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24" y="1577"/>
                  <a:pt x="2230" y="1589"/>
                  <a:pt x="2236" y="1601"/>
                </a:cubicBezTo>
                <a:cubicBezTo>
                  <a:pt x="2238" y="1605"/>
                  <a:pt x="2241" y="1609"/>
                  <a:pt x="2242" y="1614"/>
                </a:cubicBezTo>
                <a:cubicBezTo>
                  <a:pt x="2242" y="1614"/>
                  <a:pt x="2242" y="1614"/>
                  <a:pt x="2242" y="1614"/>
                </a:cubicBezTo>
                <a:cubicBezTo>
                  <a:pt x="2242" y="1615"/>
                  <a:pt x="2242" y="1616"/>
                  <a:pt x="2242" y="1617"/>
                </a:cubicBezTo>
                <a:cubicBezTo>
                  <a:pt x="2242" y="1618"/>
                  <a:pt x="2242" y="1619"/>
                  <a:pt x="2242" y="1620"/>
                </a:cubicBezTo>
                <a:cubicBezTo>
                  <a:pt x="2242" y="1620"/>
                  <a:pt x="2242" y="1620"/>
                  <a:pt x="2242" y="1620"/>
                </a:cubicBezTo>
                <a:cubicBezTo>
                  <a:pt x="2242" y="1620"/>
                  <a:pt x="2242" y="1621"/>
                  <a:pt x="2242" y="1621"/>
                </a:cubicBezTo>
                <a:cubicBezTo>
                  <a:pt x="2242" y="1622"/>
                  <a:pt x="2241" y="1623"/>
                  <a:pt x="2240" y="1624"/>
                </a:cubicBezTo>
                <a:cubicBezTo>
                  <a:pt x="2240" y="1625"/>
                  <a:pt x="2240" y="1625"/>
                  <a:pt x="2240" y="1625"/>
                </a:cubicBezTo>
                <a:cubicBezTo>
                  <a:pt x="2239" y="1626"/>
                  <a:pt x="2238" y="1627"/>
                  <a:pt x="2237" y="1628"/>
                </a:cubicBezTo>
                <a:cubicBezTo>
                  <a:pt x="2237" y="1628"/>
                  <a:pt x="2237" y="1628"/>
                  <a:pt x="2237" y="1628"/>
                </a:cubicBezTo>
                <a:cubicBezTo>
                  <a:pt x="2236" y="1629"/>
                  <a:pt x="2236" y="1629"/>
                  <a:pt x="2236" y="1629"/>
                </a:cubicBezTo>
                <a:cubicBezTo>
                  <a:pt x="2235" y="1630"/>
                  <a:pt x="2234" y="1630"/>
                  <a:pt x="2234" y="1630"/>
                </a:cubicBezTo>
                <a:cubicBezTo>
                  <a:pt x="2231" y="1632"/>
                  <a:pt x="2229" y="1633"/>
                  <a:pt x="2225" y="1634"/>
                </a:cubicBezTo>
                <a:cubicBezTo>
                  <a:pt x="2225" y="1634"/>
                  <a:pt x="2224" y="1635"/>
                  <a:pt x="2223" y="1635"/>
                </a:cubicBezTo>
                <a:cubicBezTo>
                  <a:pt x="2221" y="1635"/>
                  <a:pt x="2220" y="1635"/>
                  <a:pt x="2219" y="1636"/>
                </a:cubicBezTo>
                <a:cubicBezTo>
                  <a:pt x="2218" y="1636"/>
                  <a:pt x="2218" y="1636"/>
                  <a:pt x="2217" y="1636"/>
                </a:cubicBezTo>
                <a:cubicBezTo>
                  <a:pt x="2217" y="1636"/>
                  <a:pt x="2216" y="1636"/>
                  <a:pt x="2216" y="1636"/>
                </a:cubicBezTo>
                <a:cubicBezTo>
                  <a:pt x="2187" y="1639"/>
                  <a:pt x="2156" y="1636"/>
                  <a:pt x="2126" y="1637"/>
                </a:cubicBezTo>
                <a:cubicBezTo>
                  <a:pt x="2123" y="1637"/>
                  <a:pt x="2120" y="1636"/>
                  <a:pt x="2117" y="1636"/>
                </a:cubicBezTo>
                <a:cubicBezTo>
                  <a:pt x="2117" y="1636"/>
                  <a:pt x="2117" y="1636"/>
                  <a:pt x="2117" y="1636"/>
                </a:cubicBezTo>
                <a:cubicBezTo>
                  <a:pt x="2106" y="1635"/>
                  <a:pt x="2095" y="1631"/>
                  <a:pt x="2086" y="1625"/>
                </a:cubicBezTo>
                <a:cubicBezTo>
                  <a:pt x="2083" y="1624"/>
                  <a:pt x="2081" y="1622"/>
                  <a:pt x="2079" y="1621"/>
                </a:cubicBezTo>
                <a:close/>
                <a:moveTo>
                  <a:pt x="2322" y="1782"/>
                </a:moveTo>
                <a:cubicBezTo>
                  <a:pt x="2322" y="1783"/>
                  <a:pt x="2321" y="1783"/>
                  <a:pt x="2321" y="1784"/>
                </a:cubicBezTo>
                <a:cubicBezTo>
                  <a:pt x="2321" y="1785"/>
                  <a:pt x="2321" y="1785"/>
                  <a:pt x="2321" y="1786"/>
                </a:cubicBezTo>
                <a:cubicBezTo>
                  <a:pt x="2320" y="1787"/>
                  <a:pt x="2320" y="1788"/>
                  <a:pt x="2319" y="1789"/>
                </a:cubicBezTo>
                <a:cubicBezTo>
                  <a:pt x="2319" y="1789"/>
                  <a:pt x="2319" y="1789"/>
                  <a:pt x="2319" y="1790"/>
                </a:cubicBezTo>
                <a:cubicBezTo>
                  <a:pt x="2318" y="1790"/>
                  <a:pt x="2318" y="1791"/>
                  <a:pt x="2317" y="1791"/>
                </a:cubicBezTo>
                <a:cubicBezTo>
                  <a:pt x="2317" y="1791"/>
                  <a:pt x="2317" y="1792"/>
                  <a:pt x="2316" y="1792"/>
                </a:cubicBezTo>
                <a:cubicBezTo>
                  <a:pt x="2316" y="1792"/>
                  <a:pt x="2316" y="1792"/>
                  <a:pt x="2316" y="1793"/>
                </a:cubicBezTo>
                <a:cubicBezTo>
                  <a:pt x="2310" y="1798"/>
                  <a:pt x="2303" y="1800"/>
                  <a:pt x="2296" y="1801"/>
                </a:cubicBezTo>
                <a:cubicBezTo>
                  <a:pt x="2296" y="1801"/>
                  <a:pt x="2295" y="1801"/>
                  <a:pt x="2295" y="1801"/>
                </a:cubicBezTo>
                <a:cubicBezTo>
                  <a:pt x="2292" y="1802"/>
                  <a:pt x="2289" y="1802"/>
                  <a:pt x="2286" y="1802"/>
                </a:cubicBezTo>
                <a:cubicBezTo>
                  <a:pt x="2286" y="1802"/>
                  <a:pt x="2286" y="1802"/>
                  <a:pt x="2286" y="1802"/>
                </a:cubicBezTo>
                <a:cubicBezTo>
                  <a:pt x="2283" y="1802"/>
                  <a:pt x="2283" y="1802"/>
                  <a:pt x="2283" y="1802"/>
                </a:cubicBezTo>
                <a:cubicBezTo>
                  <a:pt x="2280" y="1802"/>
                  <a:pt x="2277" y="1802"/>
                  <a:pt x="2275" y="1802"/>
                </a:cubicBezTo>
                <a:cubicBezTo>
                  <a:pt x="2193" y="1802"/>
                  <a:pt x="2193" y="1802"/>
                  <a:pt x="2193" y="1802"/>
                </a:cubicBezTo>
                <a:cubicBezTo>
                  <a:pt x="2190" y="1802"/>
                  <a:pt x="2187" y="1802"/>
                  <a:pt x="2184" y="1802"/>
                </a:cubicBezTo>
                <a:cubicBezTo>
                  <a:pt x="2183" y="1801"/>
                  <a:pt x="2182" y="1801"/>
                  <a:pt x="2181" y="1801"/>
                </a:cubicBezTo>
                <a:cubicBezTo>
                  <a:pt x="2164" y="1799"/>
                  <a:pt x="2144" y="1791"/>
                  <a:pt x="2135" y="1776"/>
                </a:cubicBezTo>
                <a:cubicBezTo>
                  <a:pt x="2133" y="1774"/>
                  <a:pt x="2132" y="1772"/>
                  <a:pt x="2131" y="1770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27" y="1757"/>
                  <a:pt x="2122" y="1746"/>
                  <a:pt x="2118" y="1734"/>
                </a:cubicBezTo>
                <a:cubicBezTo>
                  <a:pt x="2116" y="1728"/>
                  <a:pt x="2112" y="1720"/>
                  <a:pt x="2110" y="1713"/>
                </a:cubicBezTo>
                <a:cubicBezTo>
                  <a:pt x="2110" y="1713"/>
                  <a:pt x="2110" y="1713"/>
                  <a:pt x="2110" y="1713"/>
                </a:cubicBezTo>
                <a:cubicBezTo>
                  <a:pt x="2110" y="1713"/>
                  <a:pt x="2110" y="1712"/>
                  <a:pt x="2110" y="1712"/>
                </a:cubicBezTo>
                <a:cubicBezTo>
                  <a:pt x="2110" y="1712"/>
                  <a:pt x="2109" y="1711"/>
                  <a:pt x="2109" y="1710"/>
                </a:cubicBezTo>
                <a:cubicBezTo>
                  <a:pt x="2109" y="1707"/>
                  <a:pt x="2109" y="1704"/>
                  <a:pt x="2109" y="1701"/>
                </a:cubicBezTo>
                <a:cubicBezTo>
                  <a:pt x="2110" y="1699"/>
                  <a:pt x="2111" y="1698"/>
                  <a:pt x="2112" y="1696"/>
                </a:cubicBezTo>
                <a:cubicBezTo>
                  <a:pt x="2112" y="1696"/>
                  <a:pt x="2112" y="1696"/>
                  <a:pt x="2112" y="1696"/>
                </a:cubicBezTo>
                <a:cubicBezTo>
                  <a:pt x="2117" y="1688"/>
                  <a:pt x="2126" y="1685"/>
                  <a:pt x="2136" y="1684"/>
                </a:cubicBezTo>
                <a:cubicBezTo>
                  <a:pt x="2136" y="1684"/>
                  <a:pt x="2136" y="1684"/>
                  <a:pt x="2137" y="1684"/>
                </a:cubicBezTo>
                <a:cubicBezTo>
                  <a:pt x="2139" y="1684"/>
                  <a:pt x="2141" y="1684"/>
                  <a:pt x="2144" y="1684"/>
                </a:cubicBezTo>
                <a:cubicBezTo>
                  <a:pt x="2144" y="1684"/>
                  <a:pt x="2145" y="1683"/>
                  <a:pt x="2145" y="1683"/>
                </a:cubicBezTo>
                <a:cubicBezTo>
                  <a:pt x="2151" y="1683"/>
                  <a:pt x="2151" y="1683"/>
                  <a:pt x="2151" y="1683"/>
                </a:cubicBezTo>
                <a:cubicBezTo>
                  <a:pt x="2152" y="1683"/>
                  <a:pt x="2153" y="1683"/>
                  <a:pt x="2155" y="1683"/>
                </a:cubicBezTo>
                <a:cubicBezTo>
                  <a:pt x="2180" y="1683"/>
                  <a:pt x="2205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4" y="1683"/>
                  <a:pt x="2237" y="1683"/>
                  <a:pt x="2240" y="1684"/>
                </a:cubicBezTo>
                <a:cubicBezTo>
                  <a:pt x="2240" y="1684"/>
                  <a:pt x="2241" y="1684"/>
                  <a:pt x="2241" y="1684"/>
                </a:cubicBezTo>
                <a:cubicBezTo>
                  <a:pt x="2258" y="1686"/>
                  <a:pt x="2277" y="1693"/>
                  <a:pt x="2287" y="1706"/>
                </a:cubicBezTo>
                <a:cubicBezTo>
                  <a:pt x="2289" y="1708"/>
                  <a:pt x="2290" y="1710"/>
                  <a:pt x="2291" y="1712"/>
                </a:cubicBezTo>
                <a:cubicBezTo>
                  <a:pt x="2294" y="1717"/>
                  <a:pt x="2294" y="1717"/>
                  <a:pt x="2294" y="1717"/>
                </a:cubicBezTo>
                <a:cubicBezTo>
                  <a:pt x="2299" y="1727"/>
                  <a:pt x="2304" y="1737"/>
                  <a:pt x="2309" y="1748"/>
                </a:cubicBezTo>
                <a:cubicBezTo>
                  <a:pt x="2312" y="1754"/>
                  <a:pt x="2318" y="1762"/>
                  <a:pt x="2320" y="1771"/>
                </a:cubicBezTo>
                <a:cubicBezTo>
                  <a:pt x="2322" y="1775"/>
                  <a:pt x="2323" y="1778"/>
                  <a:pt x="2322" y="1782"/>
                </a:cubicBezTo>
                <a:close/>
                <a:moveTo>
                  <a:pt x="2340" y="1624"/>
                </a:moveTo>
                <a:cubicBezTo>
                  <a:pt x="2338" y="1622"/>
                  <a:pt x="2337" y="1621"/>
                  <a:pt x="2335" y="1620"/>
                </a:cubicBezTo>
                <a:cubicBezTo>
                  <a:pt x="2331" y="1617"/>
                  <a:pt x="2328" y="1613"/>
                  <a:pt x="2326" y="1610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17" y="1594"/>
                  <a:pt x="2310" y="1582"/>
                  <a:pt x="2303" y="1569"/>
                </a:cubicBezTo>
                <a:cubicBezTo>
                  <a:pt x="2303" y="1569"/>
                  <a:pt x="2303" y="1569"/>
                  <a:pt x="2303" y="1569"/>
                </a:cubicBezTo>
                <a:cubicBezTo>
                  <a:pt x="2300" y="1564"/>
                  <a:pt x="2300" y="1564"/>
                  <a:pt x="2300" y="1564"/>
                </a:cubicBezTo>
                <a:cubicBezTo>
                  <a:pt x="2298" y="1561"/>
                  <a:pt x="2298" y="1558"/>
                  <a:pt x="2298" y="1555"/>
                </a:cubicBezTo>
                <a:cubicBezTo>
                  <a:pt x="2299" y="1552"/>
                  <a:pt x="2300" y="1550"/>
                  <a:pt x="2303" y="1547"/>
                </a:cubicBezTo>
                <a:cubicBezTo>
                  <a:pt x="2306" y="1545"/>
                  <a:pt x="2309" y="1544"/>
                  <a:pt x="2313" y="1542"/>
                </a:cubicBezTo>
                <a:cubicBezTo>
                  <a:pt x="2318" y="1541"/>
                  <a:pt x="2323" y="1541"/>
                  <a:pt x="2329" y="1541"/>
                </a:cubicBezTo>
                <a:cubicBezTo>
                  <a:pt x="2330" y="1541"/>
                  <a:pt x="2330" y="1541"/>
                  <a:pt x="2330" y="1541"/>
                </a:cubicBezTo>
                <a:cubicBezTo>
                  <a:pt x="2342" y="1540"/>
                  <a:pt x="2356" y="1540"/>
                  <a:pt x="2363" y="1540"/>
                </a:cubicBezTo>
                <a:cubicBezTo>
                  <a:pt x="2394" y="1540"/>
                  <a:pt x="2443" y="1534"/>
                  <a:pt x="2463" y="1564"/>
                </a:cubicBezTo>
                <a:cubicBezTo>
                  <a:pt x="2470" y="1573"/>
                  <a:pt x="2476" y="1583"/>
                  <a:pt x="2483" y="1593"/>
                </a:cubicBezTo>
                <a:cubicBezTo>
                  <a:pt x="2486" y="1598"/>
                  <a:pt x="2492" y="1605"/>
                  <a:pt x="2495" y="1611"/>
                </a:cubicBezTo>
                <a:cubicBezTo>
                  <a:pt x="2497" y="1614"/>
                  <a:pt x="2498" y="1617"/>
                  <a:pt x="2498" y="1620"/>
                </a:cubicBezTo>
                <a:cubicBezTo>
                  <a:pt x="2498" y="1621"/>
                  <a:pt x="2497" y="1623"/>
                  <a:pt x="2496" y="1625"/>
                </a:cubicBezTo>
                <a:cubicBezTo>
                  <a:pt x="2496" y="1626"/>
                  <a:pt x="2495" y="1627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3" y="1629"/>
                  <a:pt x="2493" y="1629"/>
                  <a:pt x="2492" y="1630"/>
                </a:cubicBezTo>
                <a:cubicBezTo>
                  <a:pt x="2492" y="1630"/>
                  <a:pt x="2491" y="1630"/>
                  <a:pt x="2491" y="1630"/>
                </a:cubicBezTo>
                <a:cubicBezTo>
                  <a:pt x="2490" y="1631"/>
                  <a:pt x="2489" y="1631"/>
                  <a:pt x="2488" y="1632"/>
                </a:cubicBezTo>
                <a:cubicBezTo>
                  <a:pt x="2487" y="1632"/>
                  <a:pt x="2485" y="1633"/>
                  <a:pt x="2484" y="1633"/>
                </a:cubicBezTo>
                <a:cubicBezTo>
                  <a:pt x="2484" y="1633"/>
                  <a:pt x="2484" y="1634"/>
                  <a:pt x="2484" y="1634"/>
                </a:cubicBezTo>
                <a:cubicBezTo>
                  <a:pt x="2484" y="1634"/>
                  <a:pt x="2483" y="1634"/>
                  <a:pt x="2483" y="1634"/>
                </a:cubicBezTo>
                <a:cubicBezTo>
                  <a:pt x="2469" y="1638"/>
                  <a:pt x="2448" y="1636"/>
                  <a:pt x="2434" y="1636"/>
                </a:cubicBezTo>
                <a:cubicBezTo>
                  <a:pt x="2418" y="1636"/>
                  <a:pt x="2401" y="1636"/>
                  <a:pt x="2385" y="1636"/>
                </a:cubicBezTo>
                <a:cubicBezTo>
                  <a:pt x="2370" y="1636"/>
                  <a:pt x="2353" y="1632"/>
                  <a:pt x="2340" y="1624"/>
                </a:cubicBezTo>
                <a:close/>
                <a:moveTo>
                  <a:pt x="2605" y="1791"/>
                </a:moveTo>
                <a:cubicBezTo>
                  <a:pt x="2605" y="1791"/>
                  <a:pt x="2605" y="1791"/>
                  <a:pt x="2604" y="1791"/>
                </a:cubicBezTo>
                <a:cubicBezTo>
                  <a:pt x="2602" y="1794"/>
                  <a:pt x="2598" y="1797"/>
                  <a:pt x="2593" y="1798"/>
                </a:cubicBezTo>
                <a:cubicBezTo>
                  <a:pt x="2589" y="1800"/>
                  <a:pt x="2583" y="1801"/>
                  <a:pt x="2576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41" y="1801"/>
                  <a:pt x="2512" y="1801"/>
                  <a:pt x="2483" y="1801"/>
                </a:cubicBezTo>
                <a:cubicBezTo>
                  <a:pt x="2480" y="1801"/>
                  <a:pt x="2476" y="1801"/>
                  <a:pt x="2473" y="1801"/>
                </a:cubicBezTo>
                <a:cubicBezTo>
                  <a:pt x="2473" y="1801"/>
                  <a:pt x="2473" y="1801"/>
                  <a:pt x="2473" y="1801"/>
                </a:cubicBezTo>
                <a:cubicBezTo>
                  <a:pt x="2453" y="1799"/>
                  <a:pt x="2432" y="1790"/>
                  <a:pt x="2419" y="1775"/>
                </a:cubicBezTo>
                <a:cubicBezTo>
                  <a:pt x="2418" y="1773"/>
                  <a:pt x="2416" y="1771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09" y="1758"/>
                  <a:pt x="2402" y="1747"/>
                  <a:pt x="2396" y="1736"/>
                </a:cubicBezTo>
                <a:cubicBezTo>
                  <a:pt x="2392" y="1728"/>
                  <a:pt x="2383" y="1716"/>
                  <a:pt x="2381" y="1706"/>
                </a:cubicBezTo>
                <a:cubicBezTo>
                  <a:pt x="2381" y="1706"/>
                  <a:pt x="2381" y="1706"/>
                  <a:pt x="2381" y="1706"/>
                </a:cubicBezTo>
                <a:cubicBezTo>
                  <a:pt x="2380" y="1705"/>
                  <a:pt x="2380" y="1704"/>
                  <a:pt x="2380" y="1703"/>
                </a:cubicBezTo>
                <a:cubicBezTo>
                  <a:pt x="2379" y="1693"/>
                  <a:pt x="2387" y="1688"/>
                  <a:pt x="2396" y="1685"/>
                </a:cubicBezTo>
                <a:cubicBezTo>
                  <a:pt x="2396" y="1685"/>
                  <a:pt x="2396" y="1685"/>
                  <a:pt x="2396" y="1685"/>
                </a:cubicBezTo>
                <a:cubicBezTo>
                  <a:pt x="2396" y="1685"/>
                  <a:pt x="2397" y="1685"/>
                  <a:pt x="2397" y="1685"/>
                </a:cubicBezTo>
                <a:cubicBezTo>
                  <a:pt x="2398" y="1685"/>
                  <a:pt x="2398" y="1685"/>
                  <a:pt x="2399" y="1684"/>
                </a:cubicBezTo>
                <a:cubicBezTo>
                  <a:pt x="2403" y="1683"/>
                  <a:pt x="2408" y="1683"/>
                  <a:pt x="2413" y="1683"/>
                </a:cubicBezTo>
                <a:cubicBezTo>
                  <a:pt x="2470" y="1683"/>
                  <a:pt x="2470" y="1683"/>
                  <a:pt x="2470" y="1683"/>
                </a:cubicBezTo>
                <a:cubicBezTo>
                  <a:pt x="2479" y="1683"/>
                  <a:pt x="2489" y="1683"/>
                  <a:pt x="2498" y="1683"/>
                </a:cubicBezTo>
                <a:cubicBezTo>
                  <a:pt x="2498" y="1683"/>
                  <a:pt x="2498" y="1683"/>
                  <a:pt x="2498" y="1683"/>
                </a:cubicBezTo>
                <a:cubicBezTo>
                  <a:pt x="2499" y="1683"/>
                  <a:pt x="2499" y="1683"/>
                  <a:pt x="2500" y="1683"/>
                </a:cubicBezTo>
                <a:cubicBezTo>
                  <a:pt x="2502" y="1683"/>
                  <a:pt x="2505" y="1683"/>
                  <a:pt x="2507" y="1683"/>
                </a:cubicBezTo>
                <a:cubicBezTo>
                  <a:pt x="2508" y="1683"/>
                  <a:pt x="2508" y="1683"/>
                  <a:pt x="2509" y="1683"/>
                </a:cubicBezTo>
                <a:cubicBezTo>
                  <a:pt x="2527" y="1685"/>
                  <a:pt x="2546" y="1692"/>
                  <a:pt x="2558" y="1705"/>
                </a:cubicBezTo>
                <a:cubicBezTo>
                  <a:pt x="2559" y="1705"/>
                  <a:pt x="2560" y="1706"/>
                  <a:pt x="2561" y="1707"/>
                </a:cubicBezTo>
                <a:cubicBezTo>
                  <a:pt x="2561" y="1708"/>
                  <a:pt x="2562" y="1708"/>
                  <a:pt x="2562" y="1709"/>
                </a:cubicBezTo>
                <a:cubicBezTo>
                  <a:pt x="2563" y="1710"/>
                  <a:pt x="2563" y="1710"/>
                  <a:pt x="2564" y="1711"/>
                </a:cubicBezTo>
                <a:cubicBezTo>
                  <a:pt x="2564" y="1711"/>
                  <a:pt x="2564" y="1711"/>
                  <a:pt x="2564" y="1711"/>
                </a:cubicBezTo>
                <a:cubicBezTo>
                  <a:pt x="2566" y="1713"/>
                  <a:pt x="2566" y="1713"/>
                  <a:pt x="2566" y="1713"/>
                </a:cubicBezTo>
                <a:cubicBezTo>
                  <a:pt x="2571" y="1721"/>
                  <a:pt x="2576" y="1729"/>
                  <a:pt x="2582" y="1737"/>
                </a:cubicBezTo>
                <a:cubicBezTo>
                  <a:pt x="2582" y="1737"/>
                  <a:pt x="2582" y="1737"/>
                  <a:pt x="2582" y="1737"/>
                </a:cubicBezTo>
                <a:cubicBezTo>
                  <a:pt x="2589" y="1748"/>
                  <a:pt x="2599" y="1759"/>
                  <a:pt x="2605" y="1772"/>
                </a:cubicBezTo>
                <a:cubicBezTo>
                  <a:pt x="2606" y="1773"/>
                  <a:pt x="2606" y="1773"/>
                  <a:pt x="2606" y="1774"/>
                </a:cubicBezTo>
                <a:cubicBezTo>
                  <a:pt x="2607" y="1775"/>
                  <a:pt x="2607" y="1775"/>
                  <a:pt x="2607" y="1775"/>
                </a:cubicBezTo>
                <a:cubicBezTo>
                  <a:pt x="2609" y="1782"/>
                  <a:pt x="2608" y="1787"/>
                  <a:pt x="2605" y="1791"/>
                </a:cubicBezTo>
                <a:close/>
                <a:moveTo>
                  <a:pt x="2937" y="318"/>
                </a:moveTo>
                <a:cubicBezTo>
                  <a:pt x="3034" y="414"/>
                  <a:pt x="3089" y="549"/>
                  <a:pt x="3089" y="685"/>
                </a:cubicBezTo>
                <a:cubicBezTo>
                  <a:pt x="3089" y="821"/>
                  <a:pt x="3034" y="955"/>
                  <a:pt x="2937" y="1051"/>
                </a:cubicBezTo>
                <a:cubicBezTo>
                  <a:pt x="3050" y="999"/>
                  <a:pt x="3153" y="855"/>
                  <a:pt x="3152" y="685"/>
                </a:cubicBezTo>
                <a:cubicBezTo>
                  <a:pt x="3153" y="514"/>
                  <a:pt x="3050" y="371"/>
                  <a:pt x="2937" y="318"/>
                </a:cubicBezTo>
                <a:close/>
                <a:moveTo>
                  <a:pt x="216" y="318"/>
                </a:moveTo>
                <a:cubicBezTo>
                  <a:pt x="104" y="371"/>
                  <a:pt x="0" y="514"/>
                  <a:pt x="2" y="685"/>
                </a:cubicBezTo>
                <a:cubicBezTo>
                  <a:pt x="0" y="855"/>
                  <a:pt x="104" y="999"/>
                  <a:pt x="216" y="1051"/>
                </a:cubicBezTo>
                <a:cubicBezTo>
                  <a:pt x="120" y="955"/>
                  <a:pt x="64" y="821"/>
                  <a:pt x="65" y="685"/>
                </a:cubicBezTo>
                <a:cubicBezTo>
                  <a:pt x="64" y="549"/>
                  <a:pt x="120" y="414"/>
                  <a:pt x="216" y="3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281" tIns="41141" rIns="82281" bIns="411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defRPr/>
            </a:pPr>
            <a:endParaRPr lang="en-US" sz="1600">
              <a:solidFill>
                <a:srgbClr val="505050"/>
              </a:solidFill>
              <a:latin typeface="Segoe U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9F2D31-81A2-4495-BB80-320E149A5843}"/>
              </a:ext>
            </a:extLst>
          </p:cNvPr>
          <p:cNvCxnSpPr/>
          <p:nvPr/>
        </p:nvCxnSpPr>
        <p:spPr>
          <a:xfrm>
            <a:off x="5011605" y="3643196"/>
            <a:ext cx="374531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116">
            <a:extLst>
              <a:ext uri="{FF2B5EF4-FFF2-40B4-BE49-F238E27FC236}">
                <a16:creationId xmlns:a16="http://schemas.microsoft.com/office/drawing/2014/main" id="{365E7F96-60B7-4DC7-A6E8-5EDC9E961C00}"/>
              </a:ext>
            </a:extLst>
          </p:cNvPr>
          <p:cNvSpPr>
            <a:spLocks noEditPoints="1"/>
          </p:cNvSpPr>
          <p:nvPr/>
        </p:nvSpPr>
        <p:spPr bwMode="black">
          <a:xfrm>
            <a:off x="5906338" y="3456224"/>
            <a:ext cx="453055" cy="552723"/>
          </a:xfrm>
          <a:custGeom>
            <a:avLst/>
            <a:gdLst>
              <a:gd name="T0" fmla="*/ 129 w 246"/>
              <a:gd name="T1" fmla="*/ 192 h 300"/>
              <a:gd name="T2" fmla="*/ 43 w 246"/>
              <a:gd name="T3" fmla="*/ 202 h 300"/>
              <a:gd name="T4" fmla="*/ 129 w 246"/>
              <a:gd name="T5" fmla="*/ 126 h 300"/>
              <a:gd name="T6" fmla="*/ 43 w 246"/>
              <a:gd name="T7" fmla="*/ 135 h 300"/>
              <a:gd name="T8" fmla="*/ 129 w 246"/>
              <a:gd name="T9" fmla="*/ 126 h 300"/>
              <a:gd name="T10" fmla="*/ 215 w 246"/>
              <a:gd name="T11" fmla="*/ 101 h 300"/>
              <a:gd name="T12" fmla="*/ 219 w 246"/>
              <a:gd name="T13" fmla="*/ 90 h 300"/>
              <a:gd name="T14" fmla="*/ 208 w 246"/>
              <a:gd name="T15" fmla="*/ 111 h 300"/>
              <a:gd name="T16" fmla="*/ 43 w 246"/>
              <a:gd name="T17" fmla="*/ 92 h 300"/>
              <a:gd name="T18" fmla="*/ 117 w 246"/>
              <a:gd name="T19" fmla="*/ 102 h 300"/>
              <a:gd name="T20" fmla="*/ 43 w 246"/>
              <a:gd name="T21" fmla="*/ 235 h 300"/>
              <a:gd name="T22" fmla="*/ 117 w 246"/>
              <a:gd name="T23" fmla="*/ 226 h 300"/>
              <a:gd name="T24" fmla="*/ 43 w 246"/>
              <a:gd name="T25" fmla="*/ 235 h 300"/>
              <a:gd name="T26" fmla="*/ 11 w 246"/>
              <a:gd name="T27" fmla="*/ 287 h 300"/>
              <a:gd name="T28" fmla="*/ 35 w 246"/>
              <a:gd name="T29" fmla="*/ 36 h 300"/>
              <a:gd name="T30" fmla="*/ 0 w 246"/>
              <a:gd name="T31" fmla="*/ 22 h 300"/>
              <a:gd name="T32" fmla="*/ 219 w 246"/>
              <a:gd name="T33" fmla="*/ 300 h 300"/>
              <a:gd name="T34" fmla="*/ 208 w 246"/>
              <a:gd name="T35" fmla="*/ 173 h 300"/>
              <a:gd name="T36" fmla="*/ 117 w 246"/>
              <a:gd name="T37" fmla="*/ 159 h 300"/>
              <a:gd name="T38" fmla="*/ 43 w 246"/>
              <a:gd name="T39" fmla="*/ 169 h 300"/>
              <a:gd name="T40" fmla="*/ 117 w 246"/>
              <a:gd name="T41" fmla="*/ 159 h 300"/>
              <a:gd name="T42" fmla="*/ 57 w 246"/>
              <a:gd name="T43" fmla="*/ 22 h 300"/>
              <a:gd name="T44" fmla="*/ 86 w 246"/>
              <a:gd name="T45" fmla="*/ 20 h 300"/>
              <a:gd name="T46" fmla="*/ 110 w 246"/>
              <a:gd name="T47" fmla="*/ 0 h 300"/>
              <a:gd name="T48" fmla="*/ 133 w 246"/>
              <a:gd name="T49" fmla="*/ 20 h 300"/>
              <a:gd name="T50" fmla="*/ 162 w 246"/>
              <a:gd name="T51" fmla="*/ 22 h 300"/>
              <a:gd name="T52" fmla="*/ 179 w 246"/>
              <a:gd name="T53" fmla="*/ 43 h 300"/>
              <a:gd name="T54" fmla="*/ 41 w 246"/>
              <a:gd name="T55" fmla="*/ 36 h 300"/>
              <a:gd name="T56" fmla="*/ 110 w 246"/>
              <a:gd name="T57" fmla="*/ 20 h 300"/>
              <a:gd name="T58" fmla="*/ 110 w 246"/>
              <a:gd name="T59" fmla="*/ 11 h 300"/>
              <a:gd name="T60" fmla="*/ 190 w 246"/>
              <a:gd name="T61" fmla="*/ 269 h 300"/>
              <a:gd name="T62" fmla="*/ 29 w 246"/>
              <a:gd name="T63" fmla="*/ 59 h 300"/>
              <a:gd name="T64" fmla="*/ 190 w 246"/>
              <a:gd name="T65" fmla="*/ 71 h 300"/>
              <a:gd name="T66" fmla="*/ 200 w 246"/>
              <a:gd name="T67" fmla="*/ 49 h 300"/>
              <a:gd name="T68" fmla="*/ 19 w 246"/>
              <a:gd name="T69" fmla="*/ 278 h 300"/>
              <a:gd name="T70" fmla="*/ 200 w 246"/>
              <a:gd name="T71" fmla="*/ 185 h 300"/>
              <a:gd name="T72" fmla="*/ 190 w 246"/>
              <a:gd name="T73" fmla="*/ 269 h 300"/>
              <a:gd name="T74" fmla="*/ 190 w 246"/>
              <a:gd name="T75" fmla="*/ 133 h 300"/>
              <a:gd name="T76" fmla="*/ 200 w 246"/>
              <a:gd name="T77" fmla="*/ 124 h 300"/>
              <a:gd name="T78" fmla="*/ 215 w 246"/>
              <a:gd name="T79" fmla="*/ 35 h 300"/>
              <a:gd name="T80" fmla="*/ 219 w 246"/>
              <a:gd name="T81" fmla="*/ 22 h 300"/>
              <a:gd name="T82" fmla="*/ 184 w 246"/>
              <a:gd name="T83" fmla="*/ 36 h 300"/>
              <a:gd name="T84" fmla="*/ 208 w 246"/>
              <a:gd name="T85" fmla="*/ 44 h 300"/>
              <a:gd name="T86" fmla="*/ 246 w 246"/>
              <a:gd name="T87" fmla="*/ 41 h 300"/>
              <a:gd name="T88" fmla="*/ 155 w 246"/>
              <a:gd name="T89" fmla="*/ 134 h 300"/>
              <a:gd name="T90" fmla="*/ 156 w 246"/>
              <a:gd name="T91" fmla="*/ 92 h 300"/>
              <a:gd name="T92" fmla="*/ 218 w 246"/>
              <a:gd name="T93" fmla="*/ 41 h 300"/>
              <a:gd name="T94" fmla="*/ 246 w 246"/>
              <a:gd name="T95" fmla="*/ 107 h 300"/>
              <a:gd name="T96" fmla="*/ 155 w 246"/>
              <a:gd name="T97" fmla="*/ 201 h 300"/>
              <a:gd name="T98" fmla="*/ 156 w 246"/>
              <a:gd name="T99" fmla="*/ 159 h 300"/>
              <a:gd name="T100" fmla="*/ 218 w 246"/>
              <a:gd name="T101" fmla="*/ 107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6" h="300">
                <a:moveTo>
                  <a:pt x="43" y="192"/>
                </a:moveTo>
                <a:cubicBezTo>
                  <a:pt x="129" y="192"/>
                  <a:pt x="129" y="192"/>
                  <a:pt x="129" y="192"/>
                </a:cubicBezTo>
                <a:cubicBezTo>
                  <a:pt x="129" y="202"/>
                  <a:pt x="129" y="202"/>
                  <a:pt x="129" y="202"/>
                </a:cubicBezTo>
                <a:cubicBezTo>
                  <a:pt x="43" y="202"/>
                  <a:pt x="43" y="202"/>
                  <a:pt x="43" y="202"/>
                </a:cubicBezTo>
                <a:lnTo>
                  <a:pt x="43" y="192"/>
                </a:lnTo>
                <a:close/>
                <a:moveTo>
                  <a:pt x="129" y="126"/>
                </a:moveTo>
                <a:cubicBezTo>
                  <a:pt x="43" y="126"/>
                  <a:pt x="43" y="126"/>
                  <a:pt x="43" y="12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129" y="135"/>
                  <a:pt x="129" y="135"/>
                  <a:pt x="129" y="135"/>
                </a:cubicBezTo>
                <a:lnTo>
                  <a:pt x="129" y="126"/>
                </a:lnTo>
                <a:close/>
                <a:moveTo>
                  <a:pt x="208" y="111"/>
                </a:moveTo>
                <a:cubicBezTo>
                  <a:pt x="215" y="101"/>
                  <a:pt x="215" y="101"/>
                  <a:pt x="215" y="101"/>
                </a:cubicBezTo>
                <a:cubicBezTo>
                  <a:pt x="219" y="101"/>
                  <a:pt x="219" y="101"/>
                  <a:pt x="219" y="101"/>
                </a:cubicBezTo>
                <a:cubicBezTo>
                  <a:pt x="219" y="90"/>
                  <a:pt x="219" y="90"/>
                  <a:pt x="219" y="90"/>
                </a:cubicBezTo>
                <a:cubicBezTo>
                  <a:pt x="208" y="106"/>
                  <a:pt x="208" y="106"/>
                  <a:pt x="208" y="106"/>
                </a:cubicBezTo>
                <a:lnTo>
                  <a:pt x="208" y="111"/>
                </a:lnTo>
                <a:close/>
                <a:moveTo>
                  <a:pt x="117" y="92"/>
                </a:moveTo>
                <a:cubicBezTo>
                  <a:pt x="43" y="92"/>
                  <a:pt x="43" y="92"/>
                  <a:pt x="43" y="92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117" y="102"/>
                  <a:pt x="117" y="102"/>
                  <a:pt x="117" y="102"/>
                </a:cubicBezTo>
                <a:lnTo>
                  <a:pt x="117" y="92"/>
                </a:lnTo>
                <a:close/>
                <a:moveTo>
                  <a:pt x="43" y="235"/>
                </a:moveTo>
                <a:cubicBezTo>
                  <a:pt x="117" y="235"/>
                  <a:pt x="117" y="235"/>
                  <a:pt x="117" y="235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43" y="226"/>
                  <a:pt x="43" y="226"/>
                  <a:pt x="43" y="226"/>
                </a:cubicBezTo>
                <a:lnTo>
                  <a:pt x="43" y="235"/>
                </a:lnTo>
                <a:close/>
                <a:moveTo>
                  <a:pt x="208" y="287"/>
                </a:moveTo>
                <a:cubicBezTo>
                  <a:pt x="11" y="287"/>
                  <a:pt x="11" y="287"/>
                  <a:pt x="11" y="287"/>
                </a:cubicBezTo>
                <a:cubicBezTo>
                  <a:pt x="11" y="36"/>
                  <a:pt x="11" y="36"/>
                  <a:pt x="11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7" y="31"/>
                  <a:pt x="40" y="26"/>
                  <a:pt x="44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00"/>
                  <a:pt x="0" y="300"/>
                  <a:pt x="0" y="300"/>
                </a:cubicBezTo>
                <a:cubicBezTo>
                  <a:pt x="219" y="300"/>
                  <a:pt x="219" y="300"/>
                  <a:pt x="219" y="300"/>
                </a:cubicBezTo>
                <a:cubicBezTo>
                  <a:pt x="219" y="157"/>
                  <a:pt x="219" y="157"/>
                  <a:pt x="219" y="157"/>
                </a:cubicBezTo>
                <a:cubicBezTo>
                  <a:pt x="208" y="173"/>
                  <a:pt x="208" y="173"/>
                  <a:pt x="208" y="173"/>
                </a:cubicBezTo>
                <a:lnTo>
                  <a:pt x="208" y="287"/>
                </a:lnTo>
                <a:close/>
                <a:moveTo>
                  <a:pt x="117" y="159"/>
                </a:moveTo>
                <a:cubicBezTo>
                  <a:pt x="43" y="159"/>
                  <a:pt x="43" y="159"/>
                  <a:pt x="43" y="159"/>
                </a:cubicBezTo>
                <a:cubicBezTo>
                  <a:pt x="43" y="169"/>
                  <a:pt x="43" y="169"/>
                  <a:pt x="43" y="169"/>
                </a:cubicBezTo>
                <a:cubicBezTo>
                  <a:pt x="117" y="169"/>
                  <a:pt x="117" y="169"/>
                  <a:pt x="117" y="169"/>
                </a:cubicBezTo>
                <a:lnTo>
                  <a:pt x="117" y="159"/>
                </a:lnTo>
                <a:close/>
                <a:moveTo>
                  <a:pt x="41" y="36"/>
                </a:moveTo>
                <a:cubicBezTo>
                  <a:pt x="43" y="29"/>
                  <a:pt x="50" y="25"/>
                  <a:pt x="57" y="22"/>
                </a:cubicBezTo>
                <a:cubicBezTo>
                  <a:pt x="63" y="21"/>
                  <a:pt x="71" y="20"/>
                  <a:pt x="77" y="20"/>
                </a:cubicBezTo>
                <a:cubicBezTo>
                  <a:pt x="80" y="20"/>
                  <a:pt x="83" y="20"/>
                  <a:pt x="86" y="20"/>
                </a:cubicBezTo>
                <a:cubicBezTo>
                  <a:pt x="87" y="20"/>
                  <a:pt x="88" y="20"/>
                  <a:pt x="89" y="20"/>
                </a:cubicBezTo>
                <a:cubicBezTo>
                  <a:pt x="89" y="9"/>
                  <a:pt x="98" y="0"/>
                  <a:pt x="110" y="0"/>
                </a:cubicBezTo>
                <a:cubicBezTo>
                  <a:pt x="121" y="0"/>
                  <a:pt x="130" y="9"/>
                  <a:pt x="130" y="20"/>
                </a:cubicBezTo>
                <a:cubicBezTo>
                  <a:pt x="131" y="20"/>
                  <a:pt x="132" y="20"/>
                  <a:pt x="133" y="20"/>
                </a:cubicBezTo>
                <a:cubicBezTo>
                  <a:pt x="136" y="20"/>
                  <a:pt x="139" y="20"/>
                  <a:pt x="142" y="20"/>
                </a:cubicBezTo>
                <a:cubicBezTo>
                  <a:pt x="149" y="20"/>
                  <a:pt x="156" y="21"/>
                  <a:pt x="162" y="22"/>
                </a:cubicBezTo>
                <a:cubicBezTo>
                  <a:pt x="170" y="25"/>
                  <a:pt x="176" y="29"/>
                  <a:pt x="178" y="36"/>
                </a:cubicBezTo>
                <a:cubicBezTo>
                  <a:pt x="179" y="38"/>
                  <a:pt x="179" y="41"/>
                  <a:pt x="179" y="43"/>
                </a:cubicBezTo>
                <a:cubicBezTo>
                  <a:pt x="145" y="43"/>
                  <a:pt x="74" y="43"/>
                  <a:pt x="40" y="43"/>
                </a:cubicBezTo>
                <a:cubicBezTo>
                  <a:pt x="40" y="41"/>
                  <a:pt x="41" y="38"/>
                  <a:pt x="41" y="36"/>
                </a:cubicBezTo>
                <a:close/>
                <a:moveTo>
                  <a:pt x="99" y="20"/>
                </a:moveTo>
                <a:cubicBezTo>
                  <a:pt x="103" y="20"/>
                  <a:pt x="106" y="20"/>
                  <a:pt x="110" y="20"/>
                </a:cubicBezTo>
                <a:cubicBezTo>
                  <a:pt x="113" y="20"/>
                  <a:pt x="116" y="20"/>
                  <a:pt x="120" y="20"/>
                </a:cubicBezTo>
                <a:cubicBezTo>
                  <a:pt x="119" y="15"/>
                  <a:pt x="115" y="11"/>
                  <a:pt x="110" y="11"/>
                </a:cubicBezTo>
                <a:cubicBezTo>
                  <a:pt x="104" y="11"/>
                  <a:pt x="100" y="15"/>
                  <a:pt x="99" y="20"/>
                </a:cubicBezTo>
                <a:close/>
                <a:moveTo>
                  <a:pt x="190" y="269"/>
                </a:moveTo>
                <a:cubicBezTo>
                  <a:pt x="29" y="269"/>
                  <a:pt x="29" y="269"/>
                  <a:pt x="29" y="269"/>
                </a:cubicBezTo>
                <a:cubicBezTo>
                  <a:pt x="29" y="59"/>
                  <a:pt x="29" y="59"/>
                  <a:pt x="29" y="59"/>
                </a:cubicBezTo>
                <a:cubicBezTo>
                  <a:pt x="190" y="59"/>
                  <a:pt x="190" y="59"/>
                  <a:pt x="190" y="59"/>
                </a:cubicBezTo>
                <a:cubicBezTo>
                  <a:pt x="190" y="71"/>
                  <a:pt x="190" y="71"/>
                  <a:pt x="190" y="71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200" y="49"/>
                  <a:pt x="200" y="49"/>
                  <a:pt x="200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278"/>
                  <a:pt x="19" y="278"/>
                  <a:pt x="19" y="278"/>
                </a:cubicBezTo>
                <a:cubicBezTo>
                  <a:pt x="200" y="278"/>
                  <a:pt x="200" y="278"/>
                  <a:pt x="200" y="278"/>
                </a:cubicBezTo>
                <a:cubicBezTo>
                  <a:pt x="200" y="185"/>
                  <a:pt x="200" y="185"/>
                  <a:pt x="200" y="185"/>
                </a:cubicBezTo>
                <a:cubicBezTo>
                  <a:pt x="190" y="199"/>
                  <a:pt x="190" y="199"/>
                  <a:pt x="190" y="199"/>
                </a:cubicBezTo>
                <a:lnTo>
                  <a:pt x="190" y="269"/>
                </a:lnTo>
                <a:close/>
                <a:moveTo>
                  <a:pt x="200" y="119"/>
                </a:moveTo>
                <a:cubicBezTo>
                  <a:pt x="190" y="133"/>
                  <a:pt x="190" y="133"/>
                  <a:pt x="190" y="133"/>
                </a:cubicBezTo>
                <a:cubicBezTo>
                  <a:pt x="190" y="138"/>
                  <a:pt x="190" y="138"/>
                  <a:pt x="190" y="138"/>
                </a:cubicBezTo>
                <a:cubicBezTo>
                  <a:pt x="200" y="124"/>
                  <a:pt x="200" y="124"/>
                  <a:pt x="200" y="124"/>
                </a:cubicBezTo>
                <a:lnTo>
                  <a:pt x="200" y="119"/>
                </a:lnTo>
                <a:close/>
                <a:moveTo>
                  <a:pt x="215" y="35"/>
                </a:moveTo>
                <a:cubicBezTo>
                  <a:pt x="219" y="35"/>
                  <a:pt x="219" y="35"/>
                  <a:pt x="219" y="35"/>
                </a:cubicBezTo>
                <a:cubicBezTo>
                  <a:pt x="219" y="22"/>
                  <a:pt x="219" y="22"/>
                  <a:pt x="219" y="22"/>
                </a:cubicBezTo>
                <a:cubicBezTo>
                  <a:pt x="175" y="22"/>
                  <a:pt x="175" y="22"/>
                  <a:pt x="175" y="22"/>
                </a:cubicBezTo>
                <a:cubicBezTo>
                  <a:pt x="179" y="26"/>
                  <a:pt x="182" y="30"/>
                  <a:pt x="184" y="36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8" y="44"/>
                  <a:pt x="208" y="44"/>
                  <a:pt x="208" y="44"/>
                </a:cubicBezTo>
                <a:lnTo>
                  <a:pt x="215" y="35"/>
                </a:lnTo>
                <a:close/>
                <a:moveTo>
                  <a:pt x="246" y="41"/>
                </a:moveTo>
                <a:cubicBezTo>
                  <a:pt x="182" y="134"/>
                  <a:pt x="182" y="134"/>
                  <a:pt x="182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56" y="92"/>
                  <a:pt x="156" y="92"/>
                  <a:pt x="156" y="92"/>
                </a:cubicBezTo>
                <a:cubicBezTo>
                  <a:pt x="169" y="113"/>
                  <a:pt x="169" y="113"/>
                  <a:pt x="169" y="113"/>
                </a:cubicBezTo>
                <a:cubicBezTo>
                  <a:pt x="218" y="41"/>
                  <a:pt x="218" y="41"/>
                  <a:pt x="218" y="41"/>
                </a:cubicBezTo>
                <a:lnTo>
                  <a:pt x="246" y="41"/>
                </a:lnTo>
                <a:close/>
                <a:moveTo>
                  <a:pt x="246" y="107"/>
                </a:moveTo>
                <a:cubicBezTo>
                  <a:pt x="182" y="201"/>
                  <a:pt x="182" y="201"/>
                  <a:pt x="182" y="201"/>
                </a:cubicBezTo>
                <a:cubicBezTo>
                  <a:pt x="155" y="201"/>
                  <a:pt x="155" y="201"/>
                  <a:pt x="155" y="201"/>
                </a:cubicBezTo>
                <a:cubicBezTo>
                  <a:pt x="129" y="159"/>
                  <a:pt x="129" y="159"/>
                  <a:pt x="129" y="159"/>
                </a:cubicBezTo>
                <a:cubicBezTo>
                  <a:pt x="156" y="159"/>
                  <a:pt x="156" y="159"/>
                  <a:pt x="156" y="159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218" y="107"/>
                  <a:pt x="218" y="107"/>
                  <a:pt x="218" y="107"/>
                </a:cubicBezTo>
                <a:lnTo>
                  <a:pt x="246" y="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281" tIns="41141" rIns="82281" bIns="411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defRPr/>
            </a:pPr>
            <a:endParaRPr lang="en-US" sz="16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4" name="Freeform 117">
            <a:extLst>
              <a:ext uri="{FF2B5EF4-FFF2-40B4-BE49-F238E27FC236}">
                <a16:creationId xmlns:a16="http://schemas.microsoft.com/office/drawing/2014/main" id="{A64A91C2-A60A-46DD-8335-1FCCE95D2CED}"/>
              </a:ext>
            </a:extLst>
          </p:cNvPr>
          <p:cNvSpPr>
            <a:spLocks noEditPoints="1"/>
          </p:cNvSpPr>
          <p:nvPr/>
        </p:nvSpPr>
        <p:spPr bwMode="black">
          <a:xfrm>
            <a:off x="4976613" y="4350706"/>
            <a:ext cx="451251" cy="625615"/>
          </a:xfrm>
          <a:custGeom>
            <a:avLst/>
            <a:gdLst>
              <a:gd name="T0" fmla="*/ 221 w 288"/>
              <a:gd name="T1" fmla="*/ 373 h 399"/>
              <a:gd name="T2" fmla="*/ 194 w 288"/>
              <a:gd name="T3" fmla="*/ 350 h 399"/>
              <a:gd name="T4" fmla="*/ 137 w 288"/>
              <a:gd name="T5" fmla="*/ 150 h 399"/>
              <a:gd name="T6" fmla="*/ 165 w 288"/>
              <a:gd name="T7" fmla="*/ 398 h 399"/>
              <a:gd name="T8" fmla="*/ 94 w 288"/>
              <a:gd name="T9" fmla="*/ 325 h 399"/>
              <a:gd name="T10" fmla="*/ 192 w 288"/>
              <a:gd name="T11" fmla="*/ 269 h 399"/>
              <a:gd name="T12" fmla="*/ 223 w 288"/>
              <a:gd name="T13" fmla="*/ 371 h 399"/>
              <a:gd name="T14" fmla="*/ 135 w 288"/>
              <a:gd name="T15" fmla="*/ 170 h 399"/>
              <a:gd name="T16" fmla="*/ 179 w 288"/>
              <a:gd name="T17" fmla="*/ 395 h 399"/>
              <a:gd name="T18" fmla="*/ 135 w 288"/>
              <a:gd name="T19" fmla="*/ 324 h 399"/>
              <a:gd name="T20" fmla="*/ 154 w 288"/>
              <a:gd name="T21" fmla="*/ 308 h 399"/>
              <a:gd name="T22" fmla="*/ 208 w 288"/>
              <a:gd name="T23" fmla="*/ 382 h 399"/>
              <a:gd name="T24" fmla="*/ 85 w 288"/>
              <a:gd name="T25" fmla="*/ 380 h 399"/>
              <a:gd name="T26" fmla="*/ 143 w 288"/>
              <a:gd name="T27" fmla="*/ 82 h 399"/>
              <a:gd name="T28" fmla="*/ 228 w 288"/>
              <a:gd name="T29" fmla="*/ 288 h 399"/>
              <a:gd name="T30" fmla="*/ 253 w 288"/>
              <a:gd name="T31" fmla="*/ 340 h 399"/>
              <a:gd name="T32" fmla="*/ 247 w 288"/>
              <a:gd name="T33" fmla="*/ 233 h 399"/>
              <a:gd name="T34" fmla="*/ 20 w 288"/>
              <a:gd name="T35" fmla="*/ 263 h 399"/>
              <a:gd name="T36" fmla="*/ 85 w 288"/>
              <a:gd name="T37" fmla="*/ 380 h 399"/>
              <a:gd name="T38" fmla="*/ 219 w 288"/>
              <a:gd name="T39" fmla="*/ 242 h 399"/>
              <a:gd name="T40" fmla="*/ 56 w 288"/>
              <a:gd name="T41" fmla="*/ 305 h 399"/>
              <a:gd name="T42" fmla="*/ 129 w 288"/>
              <a:gd name="T43" fmla="*/ 397 h 399"/>
              <a:gd name="T44" fmla="*/ 137 w 288"/>
              <a:gd name="T45" fmla="*/ 115 h 399"/>
              <a:gd name="T46" fmla="*/ 210 w 288"/>
              <a:gd name="T47" fmla="*/ 334 h 399"/>
              <a:gd name="T48" fmla="*/ 239 w 288"/>
              <a:gd name="T49" fmla="*/ 357 h 399"/>
              <a:gd name="T50" fmla="*/ 0 w 288"/>
              <a:gd name="T51" fmla="*/ 202 h 399"/>
              <a:gd name="T52" fmla="*/ 144 w 288"/>
              <a:gd name="T53" fmla="*/ 51 h 399"/>
              <a:gd name="T54" fmla="*/ 252 w 288"/>
              <a:gd name="T55" fmla="*/ 298 h 399"/>
              <a:gd name="T56" fmla="*/ 266 w 288"/>
              <a:gd name="T57" fmla="*/ 320 h 399"/>
              <a:gd name="T58" fmla="*/ 277 w 288"/>
              <a:gd name="T59" fmla="*/ 221 h 399"/>
              <a:gd name="T60" fmla="*/ 3 w 288"/>
              <a:gd name="T61" fmla="*/ 162 h 399"/>
              <a:gd name="T62" fmla="*/ 0 w 288"/>
              <a:gd name="T63" fmla="*/ 202 h 399"/>
              <a:gd name="T64" fmla="*/ 145 w 288"/>
              <a:gd name="T65" fmla="*/ 0 h 399"/>
              <a:gd name="T66" fmla="*/ 144 w 288"/>
              <a:gd name="T67" fmla="*/ 18 h 399"/>
              <a:gd name="T68" fmla="*/ 142 w 288"/>
              <a:gd name="T69" fmla="*/ 308 h 399"/>
              <a:gd name="T70" fmla="*/ 137 w 288"/>
              <a:gd name="T71" fmla="*/ 201 h 399"/>
              <a:gd name="T72" fmla="*/ 130 w 288"/>
              <a:gd name="T73" fmla="*/ 208 h 399"/>
              <a:gd name="T74" fmla="*/ 142 w 288"/>
              <a:gd name="T75" fmla="*/ 308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8" h="399">
                <a:moveTo>
                  <a:pt x="223" y="371"/>
                </a:moveTo>
                <a:cubicBezTo>
                  <a:pt x="221" y="373"/>
                  <a:pt x="221" y="373"/>
                  <a:pt x="221" y="373"/>
                </a:cubicBezTo>
                <a:cubicBezTo>
                  <a:pt x="220" y="374"/>
                  <a:pt x="218" y="375"/>
                  <a:pt x="217" y="376"/>
                </a:cubicBezTo>
                <a:cubicBezTo>
                  <a:pt x="215" y="374"/>
                  <a:pt x="205" y="366"/>
                  <a:pt x="194" y="350"/>
                </a:cubicBezTo>
                <a:cubicBezTo>
                  <a:pt x="181" y="332"/>
                  <a:pt x="177" y="299"/>
                  <a:pt x="180" y="268"/>
                </a:cubicBezTo>
                <a:cubicBezTo>
                  <a:pt x="186" y="212"/>
                  <a:pt x="180" y="148"/>
                  <a:pt x="137" y="150"/>
                </a:cubicBezTo>
                <a:cubicBezTo>
                  <a:pt x="90" y="152"/>
                  <a:pt x="69" y="245"/>
                  <a:pt x="106" y="319"/>
                </a:cubicBezTo>
                <a:cubicBezTo>
                  <a:pt x="125" y="357"/>
                  <a:pt x="150" y="384"/>
                  <a:pt x="165" y="398"/>
                </a:cubicBezTo>
                <a:cubicBezTo>
                  <a:pt x="161" y="398"/>
                  <a:pt x="157" y="399"/>
                  <a:pt x="153" y="399"/>
                </a:cubicBezTo>
                <a:cubicBezTo>
                  <a:pt x="137" y="384"/>
                  <a:pt x="115" y="364"/>
                  <a:pt x="94" y="325"/>
                </a:cubicBezTo>
                <a:cubicBezTo>
                  <a:pt x="46" y="236"/>
                  <a:pt x="82" y="134"/>
                  <a:pt x="137" y="134"/>
                </a:cubicBezTo>
                <a:cubicBezTo>
                  <a:pt x="195" y="134"/>
                  <a:pt x="201" y="201"/>
                  <a:pt x="192" y="269"/>
                </a:cubicBezTo>
                <a:cubicBezTo>
                  <a:pt x="188" y="301"/>
                  <a:pt x="191" y="329"/>
                  <a:pt x="202" y="346"/>
                </a:cubicBezTo>
                <a:cubicBezTo>
                  <a:pt x="213" y="363"/>
                  <a:pt x="224" y="370"/>
                  <a:pt x="223" y="371"/>
                </a:cubicBezTo>
                <a:close/>
                <a:moveTo>
                  <a:pt x="166" y="306"/>
                </a:moveTo>
                <a:cubicBezTo>
                  <a:pt x="163" y="275"/>
                  <a:pt x="185" y="172"/>
                  <a:pt x="135" y="170"/>
                </a:cubicBezTo>
                <a:cubicBezTo>
                  <a:pt x="104" y="169"/>
                  <a:pt x="77" y="248"/>
                  <a:pt x="125" y="329"/>
                </a:cubicBezTo>
                <a:cubicBezTo>
                  <a:pt x="143" y="361"/>
                  <a:pt x="166" y="383"/>
                  <a:pt x="179" y="395"/>
                </a:cubicBezTo>
                <a:cubicBezTo>
                  <a:pt x="182" y="394"/>
                  <a:pt x="185" y="393"/>
                  <a:pt x="188" y="392"/>
                </a:cubicBezTo>
                <a:cubicBezTo>
                  <a:pt x="177" y="381"/>
                  <a:pt x="153" y="358"/>
                  <a:pt x="135" y="324"/>
                </a:cubicBezTo>
                <a:cubicBezTo>
                  <a:pt x="101" y="266"/>
                  <a:pt x="110" y="186"/>
                  <a:pt x="135" y="186"/>
                </a:cubicBezTo>
                <a:cubicBezTo>
                  <a:pt x="168" y="186"/>
                  <a:pt x="149" y="268"/>
                  <a:pt x="154" y="308"/>
                </a:cubicBezTo>
                <a:cubicBezTo>
                  <a:pt x="160" y="352"/>
                  <a:pt x="187" y="377"/>
                  <a:pt x="200" y="386"/>
                </a:cubicBezTo>
                <a:cubicBezTo>
                  <a:pt x="203" y="385"/>
                  <a:pt x="205" y="384"/>
                  <a:pt x="208" y="382"/>
                </a:cubicBezTo>
                <a:cubicBezTo>
                  <a:pt x="199" y="375"/>
                  <a:pt x="170" y="350"/>
                  <a:pt x="166" y="306"/>
                </a:cubicBezTo>
                <a:close/>
                <a:moveTo>
                  <a:pt x="85" y="380"/>
                </a:moveTo>
                <a:cubicBezTo>
                  <a:pt x="65" y="357"/>
                  <a:pt x="36" y="313"/>
                  <a:pt x="31" y="261"/>
                </a:cubicBezTo>
                <a:cubicBezTo>
                  <a:pt x="25" y="164"/>
                  <a:pt x="66" y="82"/>
                  <a:pt x="143" y="82"/>
                </a:cubicBezTo>
                <a:cubicBezTo>
                  <a:pt x="213" y="82"/>
                  <a:pt x="241" y="157"/>
                  <a:pt x="235" y="231"/>
                </a:cubicBezTo>
                <a:cubicBezTo>
                  <a:pt x="234" y="251"/>
                  <a:pt x="228" y="269"/>
                  <a:pt x="228" y="288"/>
                </a:cubicBezTo>
                <a:cubicBezTo>
                  <a:pt x="227" y="320"/>
                  <a:pt x="236" y="334"/>
                  <a:pt x="248" y="347"/>
                </a:cubicBezTo>
                <a:cubicBezTo>
                  <a:pt x="250" y="345"/>
                  <a:pt x="251" y="343"/>
                  <a:pt x="253" y="340"/>
                </a:cubicBezTo>
                <a:cubicBezTo>
                  <a:pt x="246" y="330"/>
                  <a:pt x="237" y="313"/>
                  <a:pt x="238" y="289"/>
                </a:cubicBezTo>
                <a:cubicBezTo>
                  <a:pt x="239" y="273"/>
                  <a:pt x="243" y="254"/>
                  <a:pt x="247" y="233"/>
                </a:cubicBezTo>
                <a:cubicBezTo>
                  <a:pt x="257" y="169"/>
                  <a:pt x="233" y="66"/>
                  <a:pt x="143" y="65"/>
                </a:cubicBezTo>
                <a:cubicBezTo>
                  <a:pt x="77" y="64"/>
                  <a:pt x="7" y="129"/>
                  <a:pt x="20" y="263"/>
                </a:cubicBezTo>
                <a:cubicBezTo>
                  <a:pt x="24" y="299"/>
                  <a:pt x="39" y="330"/>
                  <a:pt x="54" y="354"/>
                </a:cubicBezTo>
                <a:cubicBezTo>
                  <a:pt x="64" y="365"/>
                  <a:pt x="74" y="373"/>
                  <a:pt x="85" y="380"/>
                </a:cubicBezTo>
                <a:close/>
                <a:moveTo>
                  <a:pt x="219" y="331"/>
                </a:moveTo>
                <a:cubicBezTo>
                  <a:pt x="211" y="309"/>
                  <a:pt x="212" y="277"/>
                  <a:pt x="219" y="242"/>
                </a:cubicBezTo>
                <a:cubicBezTo>
                  <a:pt x="228" y="183"/>
                  <a:pt x="216" y="99"/>
                  <a:pt x="137" y="99"/>
                </a:cubicBezTo>
                <a:cubicBezTo>
                  <a:pt x="73" y="99"/>
                  <a:pt x="16" y="198"/>
                  <a:pt x="56" y="305"/>
                </a:cubicBezTo>
                <a:cubicBezTo>
                  <a:pt x="72" y="346"/>
                  <a:pt x="96" y="376"/>
                  <a:pt x="113" y="393"/>
                </a:cubicBezTo>
                <a:cubicBezTo>
                  <a:pt x="118" y="395"/>
                  <a:pt x="123" y="396"/>
                  <a:pt x="129" y="397"/>
                </a:cubicBezTo>
                <a:cubicBezTo>
                  <a:pt x="113" y="382"/>
                  <a:pt x="84" y="348"/>
                  <a:pt x="67" y="300"/>
                </a:cubicBezTo>
                <a:cubicBezTo>
                  <a:pt x="37" y="213"/>
                  <a:pt x="79" y="116"/>
                  <a:pt x="137" y="115"/>
                </a:cubicBezTo>
                <a:cubicBezTo>
                  <a:pt x="189" y="114"/>
                  <a:pt x="216" y="168"/>
                  <a:pt x="208" y="239"/>
                </a:cubicBezTo>
                <a:cubicBezTo>
                  <a:pt x="201" y="274"/>
                  <a:pt x="200" y="310"/>
                  <a:pt x="210" y="334"/>
                </a:cubicBezTo>
                <a:cubicBezTo>
                  <a:pt x="217" y="351"/>
                  <a:pt x="228" y="359"/>
                  <a:pt x="233" y="363"/>
                </a:cubicBezTo>
                <a:cubicBezTo>
                  <a:pt x="235" y="361"/>
                  <a:pt x="237" y="359"/>
                  <a:pt x="239" y="357"/>
                </a:cubicBezTo>
                <a:cubicBezTo>
                  <a:pt x="235" y="354"/>
                  <a:pt x="225" y="347"/>
                  <a:pt x="219" y="331"/>
                </a:cubicBezTo>
                <a:close/>
                <a:moveTo>
                  <a:pt x="0" y="202"/>
                </a:moveTo>
                <a:cubicBezTo>
                  <a:pt x="0" y="217"/>
                  <a:pt x="1" y="231"/>
                  <a:pt x="4" y="245"/>
                </a:cubicBezTo>
                <a:cubicBezTo>
                  <a:pt x="6" y="146"/>
                  <a:pt x="40" y="49"/>
                  <a:pt x="144" y="51"/>
                </a:cubicBezTo>
                <a:cubicBezTo>
                  <a:pt x="230" y="51"/>
                  <a:pt x="271" y="143"/>
                  <a:pt x="262" y="219"/>
                </a:cubicBezTo>
                <a:cubicBezTo>
                  <a:pt x="259" y="248"/>
                  <a:pt x="252" y="276"/>
                  <a:pt x="252" y="298"/>
                </a:cubicBezTo>
                <a:cubicBezTo>
                  <a:pt x="252" y="315"/>
                  <a:pt x="258" y="326"/>
                  <a:pt x="260" y="330"/>
                </a:cubicBezTo>
                <a:cubicBezTo>
                  <a:pt x="262" y="327"/>
                  <a:pt x="264" y="323"/>
                  <a:pt x="266" y="320"/>
                </a:cubicBezTo>
                <a:cubicBezTo>
                  <a:pt x="263" y="314"/>
                  <a:pt x="261" y="308"/>
                  <a:pt x="262" y="298"/>
                </a:cubicBezTo>
                <a:cubicBezTo>
                  <a:pt x="262" y="279"/>
                  <a:pt x="272" y="252"/>
                  <a:pt x="277" y="221"/>
                </a:cubicBezTo>
                <a:cubicBezTo>
                  <a:pt x="288" y="144"/>
                  <a:pt x="247" y="31"/>
                  <a:pt x="144" y="31"/>
                </a:cubicBezTo>
                <a:cubicBezTo>
                  <a:pt x="62" y="32"/>
                  <a:pt x="18" y="92"/>
                  <a:pt x="3" y="162"/>
                </a:cubicBezTo>
                <a:cubicBezTo>
                  <a:pt x="1" y="175"/>
                  <a:pt x="0" y="188"/>
                  <a:pt x="0" y="201"/>
                </a:cubicBezTo>
                <a:cubicBezTo>
                  <a:pt x="0" y="201"/>
                  <a:pt x="0" y="202"/>
                  <a:pt x="0" y="202"/>
                </a:cubicBezTo>
                <a:close/>
                <a:moveTo>
                  <a:pt x="262" y="75"/>
                </a:moveTo>
                <a:cubicBezTo>
                  <a:pt x="244" y="44"/>
                  <a:pt x="206" y="0"/>
                  <a:pt x="145" y="0"/>
                </a:cubicBezTo>
                <a:cubicBezTo>
                  <a:pt x="108" y="0"/>
                  <a:pt x="80" y="18"/>
                  <a:pt x="58" y="40"/>
                </a:cubicBezTo>
                <a:cubicBezTo>
                  <a:pt x="60" y="39"/>
                  <a:pt x="91" y="18"/>
                  <a:pt x="144" y="18"/>
                </a:cubicBezTo>
                <a:cubicBezTo>
                  <a:pt x="220" y="18"/>
                  <a:pt x="262" y="75"/>
                  <a:pt x="262" y="75"/>
                </a:cubicBezTo>
                <a:close/>
                <a:moveTo>
                  <a:pt x="142" y="308"/>
                </a:moveTo>
                <a:cubicBezTo>
                  <a:pt x="140" y="294"/>
                  <a:pt x="141" y="277"/>
                  <a:pt x="142" y="260"/>
                </a:cubicBezTo>
                <a:cubicBezTo>
                  <a:pt x="143" y="238"/>
                  <a:pt x="144" y="209"/>
                  <a:pt x="137" y="201"/>
                </a:cubicBezTo>
                <a:cubicBezTo>
                  <a:pt x="137" y="201"/>
                  <a:pt x="137" y="201"/>
                  <a:pt x="135" y="201"/>
                </a:cubicBezTo>
                <a:cubicBezTo>
                  <a:pt x="135" y="201"/>
                  <a:pt x="132" y="202"/>
                  <a:pt x="130" y="208"/>
                </a:cubicBezTo>
                <a:cubicBezTo>
                  <a:pt x="122" y="227"/>
                  <a:pt x="122" y="271"/>
                  <a:pt x="141" y="308"/>
                </a:cubicBezTo>
                <a:cubicBezTo>
                  <a:pt x="141" y="309"/>
                  <a:pt x="142" y="309"/>
                  <a:pt x="142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81" tIns="41141" rIns="82281" bIns="411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defRPr/>
            </a:pPr>
            <a:endParaRPr lang="en-US" sz="16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5" name="Freeform 118">
            <a:extLst>
              <a:ext uri="{FF2B5EF4-FFF2-40B4-BE49-F238E27FC236}">
                <a16:creationId xmlns:a16="http://schemas.microsoft.com/office/drawing/2014/main" id="{5331F8B8-B3CF-4A9A-90A4-80E244ADF39E}"/>
              </a:ext>
            </a:extLst>
          </p:cNvPr>
          <p:cNvSpPr>
            <a:spLocks noEditPoints="1"/>
          </p:cNvSpPr>
          <p:nvPr/>
        </p:nvSpPr>
        <p:spPr bwMode="auto">
          <a:xfrm>
            <a:off x="5910959" y="4445593"/>
            <a:ext cx="338772" cy="510859"/>
          </a:xfrm>
          <a:custGeom>
            <a:avLst/>
            <a:gdLst>
              <a:gd name="T0" fmla="*/ 754 w 878"/>
              <a:gd name="T1" fmla="*/ 814 h 1324"/>
              <a:gd name="T2" fmla="*/ 754 w 878"/>
              <a:gd name="T3" fmla="*/ 1022 h 1324"/>
              <a:gd name="T4" fmla="*/ 124 w 878"/>
              <a:gd name="T5" fmla="*/ 1022 h 1324"/>
              <a:gd name="T6" fmla="*/ 124 w 878"/>
              <a:gd name="T7" fmla="*/ 124 h 1324"/>
              <a:gd name="T8" fmla="*/ 754 w 878"/>
              <a:gd name="T9" fmla="*/ 124 h 1324"/>
              <a:gd name="T10" fmla="*/ 754 w 878"/>
              <a:gd name="T11" fmla="*/ 210 h 1324"/>
              <a:gd name="T12" fmla="*/ 878 w 878"/>
              <a:gd name="T13" fmla="*/ 210 h 1324"/>
              <a:gd name="T14" fmla="*/ 878 w 878"/>
              <a:gd name="T15" fmla="*/ 0 h 1324"/>
              <a:gd name="T16" fmla="*/ 0 w 878"/>
              <a:gd name="T17" fmla="*/ 0 h 1324"/>
              <a:gd name="T18" fmla="*/ 0 w 878"/>
              <a:gd name="T19" fmla="*/ 1324 h 1324"/>
              <a:gd name="T20" fmla="*/ 878 w 878"/>
              <a:gd name="T21" fmla="*/ 1324 h 1324"/>
              <a:gd name="T22" fmla="*/ 878 w 878"/>
              <a:gd name="T23" fmla="*/ 800 h 1324"/>
              <a:gd name="T24" fmla="*/ 778 w 878"/>
              <a:gd name="T25" fmla="*/ 800 h 1324"/>
              <a:gd name="T26" fmla="*/ 754 w 878"/>
              <a:gd name="T27" fmla="*/ 814 h 1324"/>
              <a:gd name="T28" fmla="*/ 618 w 878"/>
              <a:gd name="T29" fmla="*/ 1202 h 1324"/>
              <a:gd name="T30" fmla="*/ 262 w 878"/>
              <a:gd name="T31" fmla="*/ 1202 h 1324"/>
              <a:gd name="T32" fmla="*/ 262 w 878"/>
              <a:gd name="T33" fmla="*/ 1114 h 1324"/>
              <a:gd name="T34" fmla="*/ 618 w 878"/>
              <a:gd name="T35" fmla="*/ 1114 h 1324"/>
              <a:gd name="T36" fmla="*/ 618 w 878"/>
              <a:gd name="T37" fmla="*/ 1202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78" h="1324">
                <a:moveTo>
                  <a:pt x="754" y="814"/>
                </a:moveTo>
                <a:lnTo>
                  <a:pt x="754" y="1022"/>
                </a:lnTo>
                <a:lnTo>
                  <a:pt x="124" y="1022"/>
                </a:lnTo>
                <a:lnTo>
                  <a:pt x="124" y="124"/>
                </a:lnTo>
                <a:lnTo>
                  <a:pt x="754" y="124"/>
                </a:lnTo>
                <a:lnTo>
                  <a:pt x="754" y="210"/>
                </a:lnTo>
                <a:lnTo>
                  <a:pt x="878" y="210"/>
                </a:lnTo>
                <a:lnTo>
                  <a:pt x="878" y="0"/>
                </a:lnTo>
                <a:lnTo>
                  <a:pt x="0" y="0"/>
                </a:lnTo>
                <a:lnTo>
                  <a:pt x="0" y="1324"/>
                </a:lnTo>
                <a:lnTo>
                  <a:pt x="878" y="1324"/>
                </a:lnTo>
                <a:lnTo>
                  <a:pt x="878" y="800"/>
                </a:lnTo>
                <a:lnTo>
                  <a:pt x="778" y="800"/>
                </a:lnTo>
                <a:lnTo>
                  <a:pt x="754" y="814"/>
                </a:lnTo>
                <a:close/>
                <a:moveTo>
                  <a:pt x="618" y="1202"/>
                </a:moveTo>
                <a:lnTo>
                  <a:pt x="262" y="1202"/>
                </a:lnTo>
                <a:lnTo>
                  <a:pt x="262" y="1114"/>
                </a:lnTo>
                <a:lnTo>
                  <a:pt x="618" y="1114"/>
                </a:lnTo>
                <a:lnTo>
                  <a:pt x="618" y="12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3233" tIns="46616" rIns="93233" bIns="466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215">
              <a:defRPr/>
            </a:pPr>
            <a:endParaRPr lang="en-US" sz="1836">
              <a:solidFill>
                <a:srgbClr val="292929"/>
              </a:solidFill>
              <a:latin typeface="Segoe UI"/>
            </a:endParaRPr>
          </a:p>
        </p:txBody>
      </p:sp>
      <p:sp>
        <p:nvSpPr>
          <p:cNvPr id="46" name="Freeform 119">
            <a:extLst>
              <a:ext uri="{FF2B5EF4-FFF2-40B4-BE49-F238E27FC236}">
                <a16:creationId xmlns:a16="http://schemas.microsoft.com/office/drawing/2014/main" id="{8F76DA1E-D594-472E-B6CD-423597FD0D64}"/>
              </a:ext>
            </a:extLst>
          </p:cNvPr>
          <p:cNvSpPr>
            <a:spLocks/>
          </p:cNvSpPr>
          <p:nvPr/>
        </p:nvSpPr>
        <p:spPr bwMode="auto">
          <a:xfrm>
            <a:off x="6053724" y="4543601"/>
            <a:ext cx="295557" cy="261603"/>
          </a:xfrm>
          <a:custGeom>
            <a:avLst/>
            <a:gdLst>
              <a:gd name="T0" fmla="*/ 0 w 766"/>
              <a:gd name="T1" fmla="*/ 0 h 678"/>
              <a:gd name="T2" fmla="*/ 0 w 766"/>
              <a:gd name="T3" fmla="*/ 500 h 678"/>
              <a:gd name="T4" fmla="*/ 192 w 766"/>
              <a:gd name="T5" fmla="*/ 500 h 678"/>
              <a:gd name="T6" fmla="*/ 84 w 766"/>
              <a:gd name="T7" fmla="*/ 678 h 678"/>
              <a:gd name="T8" fmla="*/ 396 w 766"/>
              <a:gd name="T9" fmla="*/ 500 h 678"/>
              <a:gd name="T10" fmla="*/ 766 w 766"/>
              <a:gd name="T11" fmla="*/ 500 h 678"/>
              <a:gd name="T12" fmla="*/ 766 w 766"/>
              <a:gd name="T13" fmla="*/ 0 h 678"/>
              <a:gd name="T14" fmla="*/ 0 w 766"/>
              <a:gd name="T15" fmla="*/ 0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6" h="678">
                <a:moveTo>
                  <a:pt x="0" y="0"/>
                </a:moveTo>
                <a:lnTo>
                  <a:pt x="0" y="500"/>
                </a:lnTo>
                <a:lnTo>
                  <a:pt x="192" y="500"/>
                </a:lnTo>
                <a:lnTo>
                  <a:pt x="84" y="678"/>
                </a:lnTo>
                <a:lnTo>
                  <a:pt x="396" y="500"/>
                </a:lnTo>
                <a:lnTo>
                  <a:pt x="766" y="500"/>
                </a:lnTo>
                <a:lnTo>
                  <a:pt x="7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3233" tIns="46616" rIns="93233" bIns="466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215">
              <a:defRPr/>
            </a:pPr>
            <a:endParaRPr lang="en-US" sz="1836">
              <a:solidFill>
                <a:srgbClr val="292929"/>
              </a:solidFill>
              <a:latin typeface="Segoe UI"/>
            </a:endParaRPr>
          </a:p>
        </p:txBody>
      </p:sp>
      <p:sp>
        <p:nvSpPr>
          <p:cNvPr id="47" name="TextBox 76">
            <a:extLst>
              <a:ext uri="{FF2B5EF4-FFF2-40B4-BE49-F238E27FC236}">
                <a16:creationId xmlns:a16="http://schemas.microsoft.com/office/drawing/2014/main" id="{DDCC4758-D89F-413B-8752-6C6F66CDDA3A}"/>
              </a:ext>
            </a:extLst>
          </p:cNvPr>
          <p:cNvSpPr txBox="1"/>
          <p:nvPr/>
        </p:nvSpPr>
        <p:spPr>
          <a:xfrm>
            <a:off x="2285289" y="2841108"/>
            <a:ext cx="856423" cy="43388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1000">
                <a:solidFill>
                  <a:srgbClr val="FFFFFF"/>
                </a:solidFill>
                <a:latin typeface="Segoe UI"/>
              </a:rPr>
              <a:t>Web</a:t>
            </a:r>
          </a:p>
        </p:txBody>
      </p:sp>
      <p:sp>
        <p:nvSpPr>
          <p:cNvPr id="48" name="TextBox 77">
            <a:extLst>
              <a:ext uri="{FF2B5EF4-FFF2-40B4-BE49-F238E27FC236}">
                <a16:creationId xmlns:a16="http://schemas.microsoft.com/office/drawing/2014/main" id="{10ECDF25-BEEA-42D4-AC7E-92EFC07E3F75}"/>
              </a:ext>
            </a:extLst>
          </p:cNvPr>
          <p:cNvSpPr txBox="1"/>
          <p:nvPr/>
        </p:nvSpPr>
        <p:spPr>
          <a:xfrm>
            <a:off x="3109419" y="2849597"/>
            <a:ext cx="856423" cy="43388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1000">
                <a:solidFill>
                  <a:srgbClr val="FFFFFF"/>
                </a:solidFill>
                <a:latin typeface="Segoe UI"/>
              </a:rPr>
              <a:t>Mobile</a:t>
            </a:r>
          </a:p>
        </p:txBody>
      </p:sp>
      <p:sp>
        <p:nvSpPr>
          <p:cNvPr id="49" name="TextBox 79">
            <a:extLst>
              <a:ext uri="{FF2B5EF4-FFF2-40B4-BE49-F238E27FC236}">
                <a16:creationId xmlns:a16="http://schemas.microsoft.com/office/drawing/2014/main" id="{BD321241-54E0-421C-983B-F03BB68CD0AD}"/>
              </a:ext>
            </a:extLst>
          </p:cNvPr>
          <p:cNvSpPr txBox="1"/>
          <p:nvPr/>
        </p:nvSpPr>
        <p:spPr>
          <a:xfrm>
            <a:off x="3109419" y="4012348"/>
            <a:ext cx="856423" cy="43388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1000">
                <a:solidFill>
                  <a:srgbClr val="FFFFFF"/>
                </a:solidFill>
                <a:latin typeface="Segoe UI"/>
              </a:rPr>
              <a:t>Social</a:t>
            </a:r>
          </a:p>
        </p:txBody>
      </p:sp>
      <p:sp>
        <p:nvSpPr>
          <p:cNvPr id="50" name="TextBox 80">
            <a:extLst>
              <a:ext uri="{FF2B5EF4-FFF2-40B4-BE49-F238E27FC236}">
                <a16:creationId xmlns:a16="http://schemas.microsoft.com/office/drawing/2014/main" id="{4FC22A74-2DBC-4805-9CC5-A04D12758E86}"/>
              </a:ext>
            </a:extLst>
          </p:cNvPr>
          <p:cNvSpPr txBox="1"/>
          <p:nvPr/>
        </p:nvSpPr>
        <p:spPr>
          <a:xfrm>
            <a:off x="2284073" y="5115295"/>
            <a:ext cx="856423" cy="43388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1000">
                <a:solidFill>
                  <a:srgbClr val="FFFFFF"/>
                </a:solidFill>
                <a:latin typeface="Segoe UI"/>
              </a:rPr>
              <a:t>Store</a:t>
            </a:r>
          </a:p>
        </p:txBody>
      </p:sp>
      <p:sp>
        <p:nvSpPr>
          <p:cNvPr id="51" name="TextBox 81">
            <a:extLst>
              <a:ext uri="{FF2B5EF4-FFF2-40B4-BE49-F238E27FC236}">
                <a16:creationId xmlns:a16="http://schemas.microsoft.com/office/drawing/2014/main" id="{FA2CDA9A-946B-4ED1-81C7-A77E7F42D785}"/>
              </a:ext>
            </a:extLst>
          </p:cNvPr>
          <p:cNvSpPr txBox="1"/>
          <p:nvPr/>
        </p:nvSpPr>
        <p:spPr>
          <a:xfrm>
            <a:off x="3060088" y="5123781"/>
            <a:ext cx="1224947" cy="43388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1000">
                <a:solidFill>
                  <a:srgbClr val="FFFFFF"/>
                </a:solidFill>
                <a:latin typeface="Segoe UI"/>
              </a:rPr>
              <a:t>Phone / Chat</a:t>
            </a:r>
          </a:p>
        </p:txBody>
      </p:sp>
      <p:sp>
        <p:nvSpPr>
          <p:cNvPr id="52" name="TextBox 82">
            <a:extLst>
              <a:ext uri="{FF2B5EF4-FFF2-40B4-BE49-F238E27FC236}">
                <a16:creationId xmlns:a16="http://schemas.microsoft.com/office/drawing/2014/main" id="{46447439-ECD4-4FBA-AE19-B561B4B8F4E3}"/>
              </a:ext>
            </a:extLst>
          </p:cNvPr>
          <p:cNvSpPr txBox="1"/>
          <p:nvPr/>
        </p:nvSpPr>
        <p:spPr>
          <a:xfrm>
            <a:off x="4952873" y="2898772"/>
            <a:ext cx="856423" cy="43388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1000">
                <a:solidFill>
                  <a:srgbClr val="FFFFFF"/>
                </a:solidFill>
                <a:latin typeface="Segoe UI"/>
              </a:rPr>
              <a:t>Video</a:t>
            </a:r>
          </a:p>
        </p:txBody>
      </p:sp>
      <p:sp>
        <p:nvSpPr>
          <p:cNvPr id="53" name="TextBox 83">
            <a:extLst>
              <a:ext uri="{FF2B5EF4-FFF2-40B4-BE49-F238E27FC236}">
                <a16:creationId xmlns:a16="http://schemas.microsoft.com/office/drawing/2014/main" id="{6E7E9D08-B96F-46F7-B60A-C1FC6420F278}"/>
              </a:ext>
            </a:extLst>
          </p:cNvPr>
          <p:cNvSpPr txBox="1"/>
          <p:nvPr/>
        </p:nvSpPr>
        <p:spPr>
          <a:xfrm>
            <a:off x="5704643" y="2858177"/>
            <a:ext cx="856423" cy="43388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1000">
                <a:solidFill>
                  <a:srgbClr val="FFFFFF"/>
                </a:solidFill>
                <a:latin typeface="Segoe UI"/>
              </a:rPr>
              <a:t>Chat</a:t>
            </a:r>
          </a:p>
        </p:txBody>
      </p:sp>
      <p:sp>
        <p:nvSpPr>
          <p:cNvPr id="54" name="TextBox 84">
            <a:extLst>
              <a:ext uri="{FF2B5EF4-FFF2-40B4-BE49-F238E27FC236}">
                <a16:creationId xmlns:a16="http://schemas.microsoft.com/office/drawing/2014/main" id="{C78FBC7D-52E3-4E96-8C78-1775DC13390C}"/>
              </a:ext>
            </a:extLst>
          </p:cNvPr>
          <p:cNvSpPr txBox="1"/>
          <p:nvPr/>
        </p:nvSpPr>
        <p:spPr>
          <a:xfrm>
            <a:off x="4833299" y="3966739"/>
            <a:ext cx="1030444" cy="43388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1000">
                <a:solidFill>
                  <a:srgbClr val="FFFFFF"/>
                </a:solidFill>
                <a:latin typeface="Segoe UI"/>
              </a:rPr>
              <a:t>Co-browse</a:t>
            </a:r>
          </a:p>
        </p:txBody>
      </p:sp>
      <p:sp>
        <p:nvSpPr>
          <p:cNvPr id="55" name="TextBox 85">
            <a:extLst>
              <a:ext uri="{FF2B5EF4-FFF2-40B4-BE49-F238E27FC236}">
                <a16:creationId xmlns:a16="http://schemas.microsoft.com/office/drawing/2014/main" id="{69101040-1756-4796-B343-7DD1D8739126}"/>
              </a:ext>
            </a:extLst>
          </p:cNvPr>
          <p:cNvSpPr txBox="1"/>
          <p:nvPr/>
        </p:nvSpPr>
        <p:spPr>
          <a:xfrm>
            <a:off x="5704643" y="3939553"/>
            <a:ext cx="1152592" cy="43388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1000">
                <a:solidFill>
                  <a:srgbClr val="FFFFFF"/>
                </a:solidFill>
                <a:latin typeface="Segoe UI"/>
              </a:rPr>
              <a:t>Secure Docs</a:t>
            </a:r>
          </a:p>
        </p:txBody>
      </p:sp>
      <p:sp>
        <p:nvSpPr>
          <p:cNvPr id="56" name="TextBox 86">
            <a:extLst>
              <a:ext uri="{FF2B5EF4-FFF2-40B4-BE49-F238E27FC236}">
                <a16:creationId xmlns:a16="http://schemas.microsoft.com/office/drawing/2014/main" id="{57DF9EDC-C401-4838-A9CA-0917DEFAFE4F}"/>
              </a:ext>
            </a:extLst>
          </p:cNvPr>
          <p:cNvSpPr txBox="1"/>
          <p:nvPr/>
        </p:nvSpPr>
        <p:spPr>
          <a:xfrm>
            <a:off x="4820358" y="4933179"/>
            <a:ext cx="978879" cy="57238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1000">
                <a:solidFill>
                  <a:srgbClr val="FFFFFF"/>
                </a:solidFill>
                <a:latin typeface="Segoe UI"/>
              </a:rPr>
              <a:t>Secure Messaging</a:t>
            </a:r>
          </a:p>
        </p:txBody>
      </p:sp>
      <p:sp>
        <p:nvSpPr>
          <p:cNvPr id="57" name="TextBox 87">
            <a:extLst>
              <a:ext uri="{FF2B5EF4-FFF2-40B4-BE49-F238E27FC236}">
                <a16:creationId xmlns:a16="http://schemas.microsoft.com/office/drawing/2014/main" id="{FF0781A1-A7F8-4C9D-BDBB-F27C21A6DB2E}"/>
              </a:ext>
            </a:extLst>
          </p:cNvPr>
          <p:cNvSpPr txBox="1"/>
          <p:nvPr/>
        </p:nvSpPr>
        <p:spPr>
          <a:xfrm>
            <a:off x="5637257" y="4974972"/>
            <a:ext cx="1224947" cy="433882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36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1000">
                <a:solidFill>
                  <a:srgbClr val="FFFFFF"/>
                </a:solidFill>
                <a:latin typeface="Segoe UI"/>
              </a:rPr>
              <a:t>2-way Text</a:t>
            </a:r>
          </a:p>
        </p:txBody>
      </p:sp>
      <p:sp>
        <p:nvSpPr>
          <p:cNvPr id="58" name="Left-Right Arrow 132">
            <a:extLst>
              <a:ext uri="{FF2B5EF4-FFF2-40B4-BE49-F238E27FC236}">
                <a16:creationId xmlns:a16="http://schemas.microsoft.com/office/drawing/2014/main" id="{CC75E14E-EB44-4B5D-801D-A5775993665B}"/>
              </a:ext>
            </a:extLst>
          </p:cNvPr>
          <p:cNvSpPr/>
          <p:nvPr/>
        </p:nvSpPr>
        <p:spPr>
          <a:xfrm>
            <a:off x="4099107" y="3530177"/>
            <a:ext cx="609428" cy="385767"/>
          </a:xfrm>
          <a:prstGeom prst="left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361">
              <a:defRPr/>
            </a:pPr>
            <a:endParaRPr lang="en-IN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7EABE91-DF4B-40C3-9B62-662157A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3" y="3253446"/>
            <a:ext cx="875819" cy="852060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004F27F-79D5-45E9-97E7-2FE6EB639C0A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26" y="3254458"/>
            <a:ext cx="872901" cy="850037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955E99B8-0E81-464C-B730-1884B536E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894" y="1672312"/>
            <a:ext cx="2763055" cy="32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26">
              <a:spcBef>
                <a:spcPts val="800"/>
              </a:spcBef>
              <a:spcAft>
                <a:spcPct val="0"/>
              </a:spcAft>
              <a:defRPr/>
            </a:pPr>
            <a:r>
              <a:rPr lang="en-US" altLang="en-US" b="1">
                <a:solidFill>
                  <a:srgbClr val="747474"/>
                </a:solidFill>
                <a:latin typeface="Segoe UI Light"/>
              </a:rPr>
              <a:t>Channels/Touch Points</a:t>
            </a:r>
          </a:p>
        </p:txBody>
      </p:sp>
      <p:sp>
        <p:nvSpPr>
          <p:cNvPr id="62" name="TextBox 29">
            <a:extLst>
              <a:ext uri="{FF2B5EF4-FFF2-40B4-BE49-F238E27FC236}">
                <a16:creationId xmlns:a16="http://schemas.microsoft.com/office/drawing/2014/main" id="{1FC85C3C-6447-4470-AC11-82D04C0BE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7095" y="1664085"/>
            <a:ext cx="2784999" cy="37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>
              <a:spcBef>
                <a:spcPts val="800"/>
              </a:spcBef>
              <a:spcAft>
                <a:spcPct val="0"/>
              </a:spcAft>
              <a:buFontTx/>
              <a:buNone/>
              <a:defRPr b="1">
                <a:solidFill>
                  <a:schemeClr val="accent6"/>
                </a:solidFill>
                <a:latin typeface="+mj-lt"/>
              </a:defRPr>
            </a:lvl1pPr>
            <a:lvl2pPr marL="466371" defTabSz="932742"/>
            <a:lvl3pPr marL="932742" defTabSz="932742"/>
            <a:lvl4pPr marL="1399113" defTabSz="932742"/>
            <a:lvl5pPr marL="1865484" defTabSz="932742"/>
            <a:lvl6pPr marL="2331856" defTabSz="932742"/>
            <a:lvl7pPr marL="2798226" defTabSz="932742"/>
            <a:lvl8pPr marL="3264597" defTabSz="932742"/>
            <a:lvl9pPr marL="3730969" defTabSz="932742"/>
          </a:lstStyle>
          <a:p>
            <a:pPr defTabSz="914026">
              <a:defRPr/>
            </a:pPr>
            <a:r>
              <a:rPr lang="en-US" altLang="en-US" sz="1800">
                <a:solidFill>
                  <a:srgbClr val="747474"/>
                </a:solidFill>
                <a:latin typeface="Segoe UI Light"/>
              </a:rPr>
              <a:t>Live Engagement Modes</a:t>
            </a:r>
          </a:p>
        </p:txBody>
      </p:sp>
      <p:sp>
        <p:nvSpPr>
          <p:cNvPr id="63" name="Left-Right Arrow 142">
            <a:extLst>
              <a:ext uri="{FF2B5EF4-FFF2-40B4-BE49-F238E27FC236}">
                <a16:creationId xmlns:a16="http://schemas.microsoft.com/office/drawing/2014/main" id="{EDF35D33-5BC8-40B0-8042-EA0BC75FAF8F}"/>
              </a:ext>
            </a:extLst>
          </p:cNvPr>
          <p:cNvSpPr/>
          <p:nvPr/>
        </p:nvSpPr>
        <p:spPr bwMode="auto">
          <a:xfrm>
            <a:off x="267593" y="5629999"/>
            <a:ext cx="11620156" cy="1027749"/>
          </a:xfrm>
          <a:prstGeom prst="leftRightArrow">
            <a:avLst/>
          </a:prstGeom>
          <a:solidFill>
            <a:srgbClr val="001E4C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88" tIns="91388" rIns="91388" bIns="9138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3676">
              <a:defRPr/>
            </a:pPr>
            <a:endParaRPr lang="en-IN" sz="12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2366194-8F1B-4944-9567-E2FCF3A27ACC}"/>
              </a:ext>
            </a:extLst>
          </p:cNvPr>
          <p:cNvSpPr/>
          <p:nvPr/>
        </p:nvSpPr>
        <p:spPr>
          <a:xfrm>
            <a:off x="677507" y="5954336"/>
            <a:ext cx="1962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26">
              <a:defRPr/>
            </a:pPr>
            <a:r>
              <a:rPr lang="en-IN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Preserve Context </a:t>
            </a:r>
            <a:endParaRPr lang="en-US" sz="18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9C31584-54E6-4463-A9BA-AF60EFA5B3B1}"/>
              </a:ext>
            </a:extLst>
          </p:cNvPr>
          <p:cNvSpPr/>
          <p:nvPr/>
        </p:nvSpPr>
        <p:spPr>
          <a:xfrm>
            <a:off x="3019065" y="5936509"/>
            <a:ext cx="2016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26">
              <a:defRPr/>
            </a:pPr>
            <a:r>
              <a:rPr lang="en-IN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Journey Mapping </a:t>
            </a:r>
            <a:endParaRPr lang="en-US" sz="18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C6C914-8A9D-4E7B-9661-410FFC2CA600}"/>
              </a:ext>
            </a:extLst>
          </p:cNvPr>
          <p:cNvSpPr/>
          <p:nvPr/>
        </p:nvSpPr>
        <p:spPr>
          <a:xfrm>
            <a:off x="5467889" y="5938768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26">
              <a:defRPr/>
            </a:pPr>
            <a:r>
              <a:rPr lang="en-IN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Channel Escalation </a:t>
            </a:r>
            <a:endParaRPr lang="en-US" sz="18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D0E54D9-15D5-44C4-B70A-89EC2630C90E}"/>
              </a:ext>
            </a:extLst>
          </p:cNvPr>
          <p:cNvSpPr/>
          <p:nvPr/>
        </p:nvSpPr>
        <p:spPr bwMode="auto">
          <a:xfrm>
            <a:off x="2732320" y="5954337"/>
            <a:ext cx="82251" cy="365656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695" tIns="45695" rIns="45695" bIns="456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4BDA63C-1A3F-4E5B-AF73-73D7785BF887}"/>
              </a:ext>
            </a:extLst>
          </p:cNvPr>
          <p:cNvSpPr/>
          <p:nvPr/>
        </p:nvSpPr>
        <p:spPr bwMode="auto">
          <a:xfrm>
            <a:off x="5210291" y="5954337"/>
            <a:ext cx="82251" cy="365656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695" tIns="45695" rIns="45695" bIns="456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Left-Right Arrow 146">
            <a:extLst>
              <a:ext uri="{FF2B5EF4-FFF2-40B4-BE49-F238E27FC236}">
                <a16:creationId xmlns:a16="http://schemas.microsoft.com/office/drawing/2014/main" id="{C2C7B585-28BF-4D8B-AD21-13F7EEE6EBE8}"/>
              </a:ext>
            </a:extLst>
          </p:cNvPr>
          <p:cNvSpPr/>
          <p:nvPr/>
        </p:nvSpPr>
        <p:spPr>
          <a:xfrm>
            <a:off x="6849171" y="3530177"/>
            <a:ext cx="609428" cy="385767"/>
          </a:xfrm>
          <a:prstGeom prst="left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361">
              <a:defRPr/>
            </a:pPr>
            <a:endParaRPr lang="en-IN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0" name="Left-Right Arrow 147">
            <a:extLst>
              <a:ext uri="{FF2B5EF4-FFF2-40B4-BE49-F238E27FC236}">
                <a16:creationId xmlns:a16="http://schemas.microsoft.com/office/drawing/2014/main" id="{A30DFF0F-58C3-4D60-AF4F-BCC23E096168}"/>
              </a:ext>
            </a:extLst>
          </p:cNvPr>
          <p:cNvSpPr/>
          <p:nvPr/>
        </p:nvSpPr>
        <p:spPr>
          <a:xfrm>
            <a:off x="1278077" y="3530177"/>
            <a:ext cx="609428" cy="385767"/>
          </a:xfrm>
          <a:prstGeom prst="left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361">
              <a:defRPr/>
            </a:pPr>
            <a:endParaRPr lang="en-IN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1" name="TextBox 27">
            <a:extLst>
              <a:ext uri="{FF2B5EF4-FFF2-40B4-BE49-F238E27FC236}">
                <a16:creationId xmlns:a16="http://schemas.microsoft.com/office/drawing/2014/main" id="{57A485EC-D846-404E-9C73-749C1C31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518" y="3673770"/>
            <a:ext cx="2763055" cy="32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26">
              <a:spcBef>
                <a:spcPts val="80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747474"/>
                </a:solidFill>
                <a:latin typeface="Segoe UI Light"/>
              </a:rPr>
              <a:t>Agent</a:t>
            </a:r>
          </a:p>
        </p:txBody>
      </p:sp>
      <p:sp>
        <p:nvSpPr>
          <p:cNvPr id="72" name="Rounded Rectangle 55">
            <a:extLst>
              <a:ext uri="{FF2B5EF4-FFF2-40B4-BE49-F238E27FC236}">
                <a16:creationId xmlns:a16="http://schemas.microsoft.com/office/drawing/2014/main" id="{7E3FCAAF-CA80-4852-82D1-B09891F83249}"/>
              </a:ext>
            </a:extLst>
          </p:cNvPr>
          <p:cNvSpPr/>
          <p:nvPr/>
        </p:nvSpPr>
        <p:spPr bwMode="auto">
          <a:xfrm>
            <a:off x="9995342" y="1953382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F8F8F8"/>
                </a:solidFill>
                <a:latin typeface="Segoe UI"/>
              </a:rPr>
              <a:t>CRM</a:t>
            </a:r>
          </a:p>
        </p:txBody>
      </p:sp>
      <p:sp>
        <p:nvSpPr>
          <p:cNvPr id="73" name="Rounded Rectangle 56">
            <a:extLst>
              <a:ext uri="{FF2B5EF4-FFF2-40B4-BE49-F238E27FC236}">
                <a16:creationId xmlns:a16="http://schemas.microsoft.com/office/drawing/2014/main" id="{889A48EE-1A66-4AD2-B215-EAC80777B09D}"/>
              </a:ext>
            </a:extLst>
          </p:cNvPr>
          <p:cNvSpPr/>
          <p:nvPr/>
        </p:nvSpPr>
        <p:spPr bwMode="auto">
          <a:xfrm>
            <a:off x="9995342" y="2460703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F8F8F8"/>
                </a:solidFill>
                <a:latin typeface="Segoe UI"/>
              </a:rPr>
              <a:t>Social Media Monitoring</a:t>
            </a:r>
          </a:p>
        </p:txBody>
      </p:sp>
      <p:sp>
        <p:nvSpPr>
          <p:cNvPr id="74" name="Rounded Rectangle 57">
            <a:extLst>
              <a:ext uri="{FF2B5EF4-FFF2-40B4-BE49-F238E27FC236}">
                <a16:creationId xmlns:a16="http://schemas.microsoft.com/office/drawing/2014/main" id="{5FACB061-A46E-441D-9388-56D7C3204C96}"/>
              </a:ext>
            </a:extLst>
          </p:cNvPr>
          <p:cNvSpPr/>
          <p:nvPr/>
        </p:nvSpPr>
        <p:spPr bwMode="auto">
          <a:xfrm>
            <a:off x="9995342" y="2954382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F8F8F8"/>
                </a:solidFill>
                <a:latin typeface="Segoe UI"/>
              </a:rPr>
              <a:t>Technicians</a:t>
            </a:r>
          </a:p>
        </p:txBody>
      </p:sp>
      <p:sp>
        <p:nvSpPr>
          <p:cNvPr id="75" name="Rounded Rectangle 58">
            <a:extLst>
              <a:ext uri="{FF2B5EF4-FFF2-40B4-BE49-F238E27FC236}">
                <a16:creationId xmlns:a16="http://schemas.microsoft.com/office/drawing/2014/main" id="{1E91DBA0-98BA-430E-A1F6-10686476DC45}"/>
              </a:ext>
            </a:extLst>
          </p:cNvPr>
          <p:cNvSpPr/>
          <p:nvPr/>
        </p:nvSpPr>
        <p:spPr bwMode="auto">
          <a:xfrm>
            <a:off x="9995342" y="3445695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F8F8F8"/>
                </a:solidFill>
                <a:latin typeface="Segoe UI"/>
              </a:rPr>
              <a:t>Consumer Loans</a:t>
            </a:r>
          </a:p>
        </p:txBody>
      </p:sp>
      <p:sp>
        <p:nvSpPr>
          <p:cNvPr id="76" name="Rounded Rectangle 59">
            <a:extLst>
              <a:ext uri="{FF2B5EF4-FFF2-40B4-BE49-F238E27FC236}">
                <a16:creationId xmlns:a16="http://schemas.microsoft.com/office/drawing/2014/main" id="{7B2027C7-2C02-4FC4-B8B7-7B8D460A7992}"/>
              </a:ext>
            </a:extLst>
          </p:cNvPr>
          <p:cNvSpPr/>
          <p:nvPr/>
        </p:nvSpPr>
        <p:spPr bwMode="auto">
          <a:xfrm>
            <a:off x="9995342" y="3954901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F8F8F8"/>
                </a:solidFill>
                <a:latin typeface="Segoe UI"/>
              </a:rPr>
              <a:t>Eligibility</a:t>
            </a:r>
          </a:p>
        </p:txBody>
      </p:sp>
      <p:sp>
        <p:nvSpPr>
          <p:cNvPr id="77" name="Rounded Rectangle 60">
            <a:extLst>
              <a:ext uri="{FF2B5EF4-FFF2-40B4-BE49-F238E27FC236}">
                <a16:creationId xmlns:a16="http://schemas.microsoft.com/office/drawing/2014/main" id="{A75ADF90-58CF-4D33-AA7F-2394A0969CD9}"/>
              </a:ext>
            </a:extLst>
          </p:cNvPr>
          <p:cNvSpPr/>
          <p:nvPr/>
        </p:nvSpPr>
        <p:spPr bwMode="auto">
          <a:xfrm>
            <a:off x="10973607" y="1964929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F8F8F8"/>
                </a:solidFill>
                <a:latin typeface="Segoe UI"/>
              </a:rPr>
              <a:t>Customer Insights</a:t>
            </a:r>
          </a:p>
        </p:txBody>
      </p:sp>
      <p:sp>
        <p:nvSpPr>
          <p:cNvPr id="78" name="Rounded Rectangle 61">
            <a:extLst>
              <a:ext uri="{FF2B5EF4-FFF2-40B4-BE49-F238E27FC236}">
                <a16:creationId xmlns:a16="http://schemas.microsoft.com/office/drawing/2014/main" id="{A3ACDC57-23D2-4C08-AD18-D9170267F370}"/>
              </a:ext>
            </a:extLst>
          </p:cNvPr>
          <p:cNvSpPr/>
          <p:nvPr/>
        </p:nvSpPr>
        <p:spPr bwMode="auto">
          <a:xfrm>
            <a:off x="10973607" y="2470102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F8F8F8"/>
                </a:solidFill>
                <a:latin typeface="Segoe UI"/>
              </a:rPr>
              <a:t>Order Management</a:t>
            </a:r>
          </a:p>
        </p:txBody>
      </p:sp>
      <p:sp>
        <p:nvSpPr>
          <p:cNvPr id="79" name="Rounded Rectangle 62">
            <a:extLst>
              <a:ext uri="{FF2B5EF4-FFF2-40B4-BE49-F238E27FC236}">
                <a16:creationId xmlns:a16="http://schemas.microsoft.com/office/drawing/2014/main" id="{55B40240-39F6-457C-AE06-0C3CA968616D}"/>
              </a:ext>
            </a:extLst>
          </p:cNvPr>
          <p:cNvSpPr/>
          <p:nvPr/>
        </p:nvSpPr>
        <p:spPr bwMode="auto">
          <a:xfrm>
            <a:off x="10973607" y="2963781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F8F8F8"/>
                </a:solidFill>
                <a:latin typeface="Segoe UI"/>
              </a:rPr>
              <a:t>Offer Management</a:t>
            </a:r>
          </a:p>
        </p:txBody>
      </p:sp>
      <p:sp>
        <p:nvSpPr>
          <p:cNvPr id="80" name="Rounded Rectangle 63">
            <a:extLst>
              <a:ext uri="{FF2B5EF4-FFF2-40B4-BE49-F238E27FC236}">
                <a16:creationId xmlns:a16="http://schemas.microsoft.com/office/drawing/2014/main" id="{DEB51F73-04B8-46ED-BEA7-612F9B201751}"/>
              </a:ext>
            </a:extLst>
          </p:cNvPr>
          <p:cNvSpPr/>
          <p:nvPr/>
        </p:nvSpPr>
        <p:spPr bwMode="auto">
          <a:xfrm>
            <a:off x="10973607" y="3455094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F8F8F8"/>
                </a:solidFill>
                <a:latin typeface="Segoe UI"/>
              </a:rPr>
              <a:t>Credit Check</a:t>
            </a:r>
          </a:p>
        </p:txBody>
      </p:sp>
      <p:sp>
        <p:nvSpPr>
          <p:cNvPr id="81" name="Rounded Rectangle 64">
            <a:extLst>
              <a:ext uri="{FF2B5EF4-FFF2-40B4-BE49-F238E27FC236}">
                <a16:creationId xmlns:a16="http://schemas.microsoft.com/office/drawing/2014/main" id="{6890B293-C2BC-4A5E-80CA-31A5A0ADE480}"/>
              </a:ext>
            </a:extLst>
          </p:cNvPr>
          <p:cNvSpPr/>
          <p:nvPr/>
        </p:nvSpPr>
        <p:spPr bwMode="auto">
          <a:xfrm>
            <a:off x="10973607" y="3956545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F8F8F8"/>
                </a:solidFill>
                <a:latin typeface="Segoe UI"/>
              </a:rPr>
              <a:t>Premiums</a:t>
            </a:r>
          </a:p>
        </p:txBody>
      </p:sp>
      <p:sp>
        <p:nvSpPr>
          <p:cNvPr id="82" name="Rounded Rectangle 65">
            <a:extLst>
              <a:ext uri="{FF2B5EF4-FFF2-40B4-BE49-F238E27FC236}">
                <a16:creationId xmlns:a16="http://schemas.microsoft.com/office/drawing/2014/main" id="{C7D04A07-9D63-4AA0-A541-F4718B069BDF}"/>
              </a:ext>
            </a:extLst>
          </p:cNvPr>
          <p:cNvSpPr/>
          <p:nvPr/>
        </p:nvSpPr>
        <p:spPr bwMode="auto">
          <a:xfrm>
            <a:off x="9995342" y="4445909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F8F8F8"/>
                </a:solidFill>
                <a:latin typeface="Segoe UI"/>
              </a:rPr>
              <a:t>Resources</a:t>
            </a:r>
          </a:p>
        </p:txBody>
      </p:sp>
      <p:sp>
        <p:nvSpPr>
          <p:cNvPr id="83" name="Rounded Rectangle 66">
            <a:extLst>
              <a:ext uri="{FF2B5EF4-FFF2-40B4-BE49-F238E27FC236}">
                <a16:creationId xmlns:a16="http://schemas.microsoft.com/office/drawing/2014/main" id="{383D1430-947D-437A-A066-0D32D1D248D0}"/>
              </a:ext>
            </a:extLst>
          </p:cNvPr>
          <p:cNvSpPr/>
          <p:nvPr/>
        </p:nvSpPr>
        <p:spPr bwMode="auto">
          <a:xfrm>
            <a:off x="10973607" y="4447550"/>
            <a:ext cx="914141" cy="457071"/>
          </a:xfrm>
          <a:prstGeom prst="roundRect">
            <a:avLst/>
          </a:prstGeom>
          <a:solidFill>
            <a:srgbClr val="001E4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F8F8F8"/>
                </a:solidFill>
                <a:latin typeface="Segoe UI"/>
              </a:rPr>
              <a:t>…</a:t>
            </a:r>
          </a:p>
        </p:txBody>
      </p:sp>
      <p:sp>
        <p:nvSpPr>
          <p:cNvPr id="84" name="Right Arrow 67">
            <a:extLst>
              <a:ext uri="{FF2B5EF4-FFF2-40B4-BE49-F238E27FC236}">
                <a16:creationId xmlns:a16="http://schemas.microsoft.com/office/drawing/2014/main" id="{227013BD-CF0F-412B-BDB5-05F2DF047D6E}"/>
              </a:ext>
            </a:extLst>
          </p:cNvPr>
          <p:cNvSpPr/>
          <p:nvPr/>
        </p:nvSpPr>
        <p:spPr bwMode="auto">
          <a:xfrm>
            <a:off x="8816938" y="3473585"/>
            <a:ext cx="914141" cy="365656"/>
          </a:xfrm>
          <a:prstGeom prst="rightArrow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8F8F8"/>
              </a:solidFill>
              <a:latin typeface="Segoe UI"/>
            </a:endParaRPr>
          </a:p>
        </p:txBody>
      </p:sp>
      <p:sp>
        <p:nvSpPr>
          <p:cNvPr id="85" name="Right Arrow 68">
            <a:extLst>
              <a:ext uri="{FF2B5EF4-FFF2-40B4-BE49-F238E27FC236}">
                <a16:creationId xmlns:a16="http://schemas.microsoft.com/office/drawing/2014/main" id="{C31600FB-C4D6-4ABE-A3C9-CB20B1110BF0}"/>
              </a:ext>
            </a:extLst>
          </p:cNvPr>
          <p:cNvSpPr/>
          <p:nvPr/>
        </p:nvSpPr>
        <p:spPr bwMode="auto">
          <a:xfrm rot="19460717">
            <a:off x="8747618" y="2747761"/>
            <a:ext cx="914141" cy="365656"/>
          </a:xfrm>
          <a:prstGeom prst="rightArrow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8F8F8"/>
              </a:solidFill>
              <a:latin typeface="Segoe UI"/>
            </a:endParaRPr>
          </a:p>
        </p:txBody>
      </p:sp>
      <p:sp>
        <p:nvSpPr>
          <p:cNvPr id="86" name="Right Arrow 69">
            <a:extLst>
              <a:ext uri="{FF2B5EF4-FFF2-40B4-BE49-F238E27FC236}">
                <a16:creationId xmlns:a16="http://schemas.microsoft.com/office/drawing/2014/main" id="{9710353B-FF53-4DCE-8A93-DB44245E0CA8}"/>
              </a:ext>
            </a:extLst>
          </p:cNvPr>
          <p:cNvSpPr/>
          <p:nvPr/>
        </p:nvSpPr>
        <p:spPr bwMode="auto">
          <a:xfrm rot="2000644">
            <a:off x="8774036" y="4186687"/>
            <a:ext cx="914141" cy="365656"/>
          </a:xfrm>
          <a:prstGeom prst="rightArrow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09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8F8F8"/>
              </a:solidFill>
              <a:latin typeface="Segoe UI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9C3877-F946-4927-8DDA-825564A04314}"/>
              </a:ext>
            </a:extLst>
          </p:cNvPr>
          <p:cNvSpPr/>
          <p:nvPr/>
        </p:nvSpPr>
        <p:spPr>
          <a:xfrm>
            <a:off x="7896000" y="5938768"/>
            <a:ext cx="3671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26">
              <a:defRPr/>
            </a:pPr>
            <a:r>
              <a:rPr lang="en-IN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Unified Customer View Across LoB</a:t>
            </a:r>
            <a:endParaRPr lang="en-US" sz="18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1EE5B86-B5FA-4411-898D-A2973B7DDF29}"/>
              </a:ext>
            </a:extLst>
          </p:cNvPr>
          <p:cNvSpPr/>
          <p:nvPr/>
        </p:nvSpPr>
        <p:spPr bwMode="auto">
          <a:xfrm>
            <a:off x="7638400" y="5954337"/>
            <a:ext cx="82251" cy="365656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695" tIns="45695" rIns="45695" bIns="456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78">
            <a:extLst>
              <a:ext uri="{FF2B5EF4-FFF2-40B4-BE49-F238E27FC236}">
                <a16:creationId xmlns:a16="http://schemas.microsoft.com/office/drawing/2014/main" id="{C6091117-BD0A-4C2F-80CC-27F5A6D9ECC1}"/>
              </a:ext>
            </a:extLst>
          </p:cNvPr>
          <p:cNvSpPr txBox="1"/>
          <p:nvPr/>
        </p:nvSpPr>
        <p:spPr>
          <a:xfrm>
            <a:off x="2310522" y="3953542"/>
            <a:ext cx="873471" cy="442521"/>
          </a:xfrm>
          <a:prstGeom prst="rect">
            <a:avLst/>
          </a:prstGeom>
          <a:noFill/>
        </p:spPr>
        <p:txBody>
          <a:bodyPr wrap="square" lIns="186468" tIns="149175" rIns="186468" bIns="149175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0915">
              <a:lnSpc>
                <a:spcPct val="90000"/>
              </a:lnSpc>
              <a:spcAft>
                <a:spcPts val="612"/>
              </a:spcAft>
              <a:defRPr/>
            </a:pPr>
            <a:r>
              <a:rPr lang="en-IN" sz="1020">
                <a:solidFill>
                  <a:srgbClr val="FFFFFF"/>
                </a:solidFill>
                <a:latin typeface="Segoe UI"/>
              </a:rPr>
              <a:t>Bots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57F9D8B-C413-4D9D-90FE-A1743D54AE4B}"/>
              </a:ext>
            </a:extLst>
          </p:cNvPr>
          <p:cNvGrpSpPr/>
          <p:nvPr/>
        </p:nvGrpSpPr>
        <p:grpSpPr>
          <a:xfrm>
            <a:off x="2356551" y="3512309"/>
            <a:ext cx="588492" cy="392327"/>
            <a:chOff x="11458500" y="1232663"/>
            <a:chExt cx="324000" cy="216000"/>
          </a:xfrm>
        </p:grpSpPr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C76680C0-41A8-4ABC-B664-99DB95A57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9166" y="1236969"/>
              <a:ext cx="323334" cy="211694"/>
            </a:xfrm>
            <a:custGeom>
              <a:avLst/>
              <a:gdLst>
                <a:gd name="T0" fmla="*/ 3112 w 3112"/>
                <a:gd name="T1" fmla="*/ 1534 h 1896"/>
                <a:gd name="T2" fmla="*/ 2750 w 3112"/>
                <a:gd name="T3" fmla="*/ 1896 h 1896"/>
                <a:gd name="T4" fmla="*/ 1592 w 3112"/>
                <a:gd name="T5" fmla="*/ 1896 h 1896"/>
                <a:gd name="T6" fmla="*/ 362 w 3112"/>
                <a:gd name="T7" fmla="*/ 1896 h 1896"/>
                <a:gd name="T8" fmla="*/ 0 w 3112"/>
                <a:gd name="T9" fmla="*/ 1534 h 1896"/>
                <a:gd name="T10" fmla="*/ 0 w 3112"/>
                <a:gd name="T11" fmla="*/ 362 h 1896"/>
                <a:gd name="T12" fmla="*/ 362 w 3112"/>
                <a:gd name="T13" fmla="*/ 0 h 1896"/>
                <a:gd name="T14" fmla="*/ 2750 w 3112"/>
                <a:gd name="T15" fmla="*/ 0 h 1896"/>
                <a:gd name="T16" fmla="*/ 3112 w 3112"/>
                <a:gd name="T17" fmla="*/ 362 h 1896"/>
                <a:gd name="T18" fmla="*/ 3112 w 3112"/>
                <a:gd name="T19" fmla="*/ 1534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2" h="1896">
                  <a:moveTo>
                    <a:pt x="3112" y="1534"/>
                  </a:moveTo>
                  <a:cubicBezTo>
                    <a:pt x="3112" y="1734"/>
                    <a:pt x="2950" y="1896"/>
                    <a:pt x="2750" y="1896"/>
                  </a:cubicBezTo>
                  <a:cubicBezTo>
                    <a:pt x="1592" y="1896"/>
                    <a:pt x="1592" y="1896"/>
                    <a:pt x="1592" y="1896"/>
                  </a:cubicBezTo>
                  <a:cubicBezTo>
                    <a:pt x="362" y="1896"/>
                    <a:pt x="362" y="1896"/>
                    <a:pt x="362" y="1896"/>
                  </a:cubicBezTo>
                  <a:cubicBezTo>
                    <a:pt x="162" y="1896"/>
                    <a:pt x="0" y="1734"/>
                    <a:pt x="0" y="1534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162"/>
                    <a:pt x="162" y="0"/>
                    <a:pt x="362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2950" y="0"/>
                    <a:pt x="3112" y="162"/>
                    <a:pt x="3112" y="362"/>
                  </a:cubicBezTo>
                  <a:lnTo>
                    <a:pt x="3112" y="1534"/>
                  </a:ln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2" name="Line 6">
              <a:extLst>
                <a:ext uri="{FF2B5EF4-FFF2-40B4-BE49-F238E27FC236}">
                  <a16:creationId xmlns:a16="http://schemas.microsoft.com/office/drawing/2014/main" id="{900A2BC7-95C0-4BB8-9315-B9D34A91F8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7833" y="1375467"/>
              <a:ext cx="11133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E0AA386-416E-4942-A0F5-23D268C27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9167" y="1302989"/>
              <a:ext cx="27334" cy="2942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4" name="Line 9">
              <a:extLst>
                <a:ext uri="{FF2B5EF4-FFF2-40B4-BE49-F238E27FC236}">
                  <a16:creationId xmlns:a16="http://schemas.microsoft.com/office/drawing/2014/main" id="{F4214FCC-89BF-4646-82CB-CA817F57A3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98500" y="1232663"/>
              <a:ext cx="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5" name="Line 10">
              <a:extLst>
                <a:ext uri="{FF2B5EF4-FFF2-40B4-BE49-F238E27FC236}">
                  <a16:creationId xmlns:a16="http://schemas.microsoft.com/office/drawing/2014/main" id="{F9F7FFEA-3D75-4041-93CD-1046BD0AA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9166" y="1236969"/>
              <a:ext cx="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6" name="Line 11">
              <a:extLst>
                <a:ext uri="{FF2B5EF4-FFF2-40B4-BE49-F238E27FC236}">
                  <a16:creationId xmlns:a16="http://schemas.microsoft.com/office/drawing/2014/main" id="{D30F3592-1705-42FC-AB36-4D8BE11A7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3833" y="1448663"/>
              <a:ext cx="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F8F569E2-9EF0-407D-B05B-1ED2051AA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8500" y="1236969"/>
              <a:ext cx="323334" cy="211694"/>
            </a:xfrm>
            <a:custGeom>
              <a:avLst/>
              <a:gdLst>
                <a:gd name="T0" fmla="*/ 3112 w 3112"/>
                <a:gd name="T1" fmla="*/ 1534 h 1896"/>
                <a:gd name="T2" fmla="*/ 2750 w 3112"/>
                <a:gd name="T3" fmla="*/ 1896 h 1896"/>
                <a:gd name="T4" fmla="*/ 1592 w 3112"/>
                <a:gd name="T5" fmla="*/ 1896 h 1896"/>
                <a:gd name="T6" fmla="*/ 362 w 3112"/>
                <a:gd name="T7" fmla="*/ 1896 h 1896"/>
                <a:gd name="T8" fmla="*/ 0 w 3112"/>
                <a:gd name="T9" fmla="*/ 1534 h 1896"/>
                <a:gd name="T10" fmla="*/ 0 w 3112"/>
                <a:gd name="T11" fmla="*/ 362 h 1896"/>
                <a:gd name="T12" fmla="*/ 362 w 3112"/>
                <a:gd name="T13" fmla="*/ 0 h 1896"/>
                <a:gd name="T14" fmla="*/ 2750 w 3112"/>
                <a:gd name="T15" fmla="*/ 0 h 1896"/>
                <a:gd name="T16" fmla="*/ 3112 w 3112"/>
                <a:gd name="T17" fmla="*/ 362 h 1896"/>
                <a:gd name="T18" fmla="*/ 3112 w 3112"/>
                <a:gd name="T19" fmla="*/ 1534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2" h="1896">
                  <a:moveTo>
                    <a:pt x="3112" y="1534"/>
                  </a:moveTo>
                  <a:cubicBezTo>
                    <a:pt x="3112" y="1734"/>
                    <a:pt x="2950" y="1896"/>
                    <a:pt x="2750" y="1896"/>
                  </a:cubicBezTo>
                  <a:cubicBezTo>
                    <a:pt x="1592" y="1896"/>
                    <a:pt x="1592" y="1896"/>
                    <a:pt x="1592" y="1896"/>
                  </a:cubicBezTo>
                  <a:cubicBezTo>
                    <a:pt x="362" y="1896"/>
                    <a:pt x="362" y="1896"/>
                    <a:pt x="362" y="1896"/>
                  </a:cubicBezTo>
                  <a:cubicBezTo>
                    <a:pt x="162" y="1896"/>
                    <a:pt x="0" y="1734"/>
                    <a:pt x="0" y="1534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162"/>
                    <a:pt x="162" y="0"/>
                    <a:pt x="362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2950" y="0"/>
                    <a:pt x="3112" y="162"/>
                    <a:pt x="3112" y="362"/>
                  </a:cubicBezTo>
                  <a:lnTo>
                    <a:pt x="3112" y="1534"/>
                  </a:lnTo>
                  <a:close/>
                </a:path>
              </a:pathLst>
            </a:custGeom>
            <a:ln w="19050">
              <a:solidFill>
                <a:schemeClr val="bg1"/>
              </a:solidFill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8" name="Line 6">
              <a:extLst>
                <a:ext uri="{FF2B5EF4-FFF2-40B4-BE49-F238E27FC236}">
                  <a16:creationId xmlns:a16="http://schemas.microsoft.com/office/drawing/2014/main" id="{C75B84D5-D546-4B1D-A501-4EF780F3F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7167" y="1375467"/>
              <a:ext cx="11133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C7AF79B-0771-4901-A3D7-5652A0BDB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1833" y="1302989"/>
              <a:ext cx="27334" cy="2942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0" name="Line 9">
              <a:extLst>
                <a:ext uri="{FF2B5EF4-FFF2-40B4-BE49-F238E27FC236}">
                  <a16:creationId xmlns:a16="http://schemas.microsoft.com/office/drawing/2014/main" id="{713E63DF-23F9-4A6B-A7BF-59F540B83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97834" y="1232663"/>
              <a:ext cx="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1" name="Line 10">
              <a:extLst>
                <a:ext uri="{FF2B5EF4-FFF2-40B4-BE49-F238E27FC236}">
                  <a16:creationId xmlns:a16="http://schemas.microsoft.com/office/drawing/2014/main" id="{51C6FA69-94FF-4B15-8A6F-B110B7B679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8500" y="1236969"/>
              <a:ext cx="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2" name="Line 11">
              <a:extLst>
                <a:ext uri="{FF2B5EF4-FFF2-40B4-BE49-F238E27FC236}">
                  <a16:creationId xmlns:a16="http://schemas.microsoft.com/office/drawing/2014/main" id="{F3D3D299-6B9A-488E-B99A-08D1D5BF4C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3167" y="1448663"/>
              <a:ext cx="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txBody>
            <a:bodyPr vert="horz" wrap="square" lIns="93220" tIns="46609" rIns="93220" bIns="466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defTabSz="950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40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F34D4118-5153-401E-B6D5-6F825A1617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603" t="13164" r="32331" b="42460"/>
          <a:stretch/>
        </p:blipFill>
        <p:spPr>
          <a:xfrm>
            <a:off x="7843025" y="4945201"/>
            <a:ext cx="867075" cy="867075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27012B3-DBCF-4E21-BEFA-4E12734AB6D1}"/>
              </a:ext>
            </a:extLst>
          </p:cNvPr>
          <p:cNvGrpSpPr/>
          <p:nvPr/>
        </p:nvGrpSpPr>
        <p:grpSpPr>
          <a:xfrm>
            <a:off x="7824305" y="1523767"/>
            <a:ext cx="867075" cy="867075"/>
            <a:chOff x="8422549" y="1768143"/>
            <a:chExt cx="850392" cy="85039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B853EF4-808F-4E80-B78D-0F2B902825C5}"/>
                </a:ext>
              </a:extLst>
            </p:cNvPr>
            <p:cNvSpPr/>
            <p:nvPr/>
          </p:nvSpPr>
          <p:spPr bwMode="auto">
            <a:xfrm>
              <a:off x="8422549" y="1768143"/>
              <a:ext cx="850392" cy="850392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51" rIns="0" bIns="4755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06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8C4090B-2144-42D4-A91F-909CCFCC6E6E}"/>
                </a:ext>
              </a:extLst>
            </p:cNvPr>
            <p:cNvGrpSpPr/>
            <p:nvPr/>
          </p:nvGrpSpPr>
          <p:grpSpPr>
            <a:xfrm>
              <a:off x="8553818" y="1989888"/>
              <a:ext cx="577168" cy="384778"/>
              <a:chOff x="11458500" y="1232663"/>
              <a:chExt cx="324000" cy="216000"/>
            </a:xfrm>
          </p:grpSpPr>
          <p:sp>
            <p:nvSpPr>
              <p:cNvPr id="107" name="Freeform 5">
                <a:extLst>
                  <a:ext uri="{FF2B5EF4-FFF2-40B4-BE49-F238E27FC236}">
                    <a16:creationId xmlns:a16="http://schemas.microsoft.com/office/drawing/2014/main" id="{09A30AB6-1966-437C-B02E-5A31DBF45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9166" y="1236969"/>
                <a:ext cx="323334" cy="211694"/>
              </a:xfrm>
              <a:custGeom>
                <a:avLst/>
                <a:gdLst>
                  <a:gd name="T0" fmla="*/ 3112 w 3112"/>
                  <a:gd name="T1" fmla="*/ 1534 h 1896"/>
                  <a:gd name="T2" fmla="*/ 2750 w 3112"/>
                  <a:gd name="T3" fmla="*/ 1896 h 1896"/>
                  <a:gd name="T4" fmla="*/ 1592 w 3112"/>
                  <a:gd name="T5" fmla="*/ 1896 h 1896"/>
                  <a:gd name="T6" fmla="*/ 362 w 3112"/>
                  <a:gd name="T7" fmla="*/ 1896 h 1896"/>
                  <a:gd name="T8" fmla="*/ 0 w 3112"/>
                  <a:gd name="T9" fmla="*/ 1534 h 1896"/>
                  <a:gd name="T10" fmla="*/ 0 w 3112"/>
                  <a:gd name="T11" fmla="*/ 362 h 1896"/>
                  <a:gd name="T12" fmla="*/ 362 w 3112"/>
                  <a:gd name="T13" fmla="*/ 0 h 1896"/>
                  <a:gd name="T14" fmla="*/ 2750 w 3112"/>
                  <a:gd name="T15" fmla="*/ 0 h 1896"/>
                  <a:gd name="T16" fmla="*/ 3112 w 3112"/>
                  <a:gd name="T17" fmla="*/ 362 h 1896"/>
                  <a:gd name="T18" fmla="*/ 3112 w 3112"/>
                  <a:gd name="T19" fmla="*/ 1534 h 1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12" h="1896">
                    <a:moveTo>
                      <a:pt x="3112" y="1534"/>
                    </a:moveTo>
                    <a:cubicBezTo>
                      <a:pt x="3112" y="1734"/>
                      <a:pt x="2950" y="1896"/>
                      <a:pt x="2750" y="1896"/>
                    </a:cubicBezTo>
                    <a:cubicBezTo>
                      <a:pt x="1592" y="1896"/>
                      <a:pt x="1592" y="1896"/>
                      <a:pt x="1592" y="1896"/>
                    </a:cubicBezTo>
                    <a:cubicBezTo>
                      <a:pt x="362" y="1896"/>
                      <a:pt x="362" y="1896"/>
                      <a:pt x="362" y="1896"/>
                    </a:cubicBezTo>
                    <a:cubicBezTo>
                      <a:pt x="162" y="1896"/>
                      <a:pt x="0" y="1734"/>
                      <a:pt x="0" y="1534"/>
                    </a:cubicBezTo>
                    <a:cubicBezTo>
                      <a:pt x="0" y="362"/>
                      <a:pt x="0" y="362"/>
                      <a:pt x="0" y="362"/>
                    </a:cubicBezTo>
                    <a:cubicBezTo>
                      <a:pt x="0" y="162"/>
                      <a:pt x="162" y="0"/>
                      <a:pt x="362" y="0"/>
                    </a:cubicBezTo>
                    <a:cubicBezTo>
                      <a:pt x="2750" y="0"/>
                      <a:pt x="2750" y="0"/>
                      <a:pt x="2750" y="0"/>
                    </a:cubicBezTo>
                    <a:cubicBezTo>
                      <a:pt x="2950" y="0"/>
                      <a:pt x="3112" y="162"/>
                      <a:pt x="3112" y="362"/>
                    </a:cubicBezTo>
                    <a:lnTo>
                      <a:pt x="3112" y="1534"/>
                    </a:lnTo>
                    <a:close/>
                  </a:path>
                </a:pathLst>
              </a:custGeom>
              <a:ln w="9525">
                <a:solidFill>
                  <a:schemeClr val="accent4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8" name="Line 6">
                <a:extLst>
                  <a:ext uri="{FF2B5EF4-FFF2-40B4-BE49-F238E27FC236}">
                    <a16:creationId xmlns:a16="http://schemas.microsoft.com/office/drawing/2014/main" id="{EB84DA63-F994-4822-B890-5D78AE4EC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67833" y="1375467"/>
                <a:ext cx="111334" cy="0"/>
              </a:xfrm>
              <a:prstGeom prst="line">
                <a:avLst/>
              </a:prstGeom>
              <a:ln w="9525">
                <a:solidFill>
                  <a:schemeClr val="accent4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FC09CF4-0D19-4A44-8FEB-F56404188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9167" y="1302989"/>
                <a:ext cx="27334" cy="29422"/>
              </a:xfrm>
              <a:prstGeom prst="ellipse">
                <a:avLst/>
              </a:prstGeom>
              <a:ln w="19050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Line 9">
                <a:extLst>
                  <a:ext uri="{FF2B5EF4-FFF2-40B4-BE49-F238E27FC236}">
                    <a16:creationId xmlns:a16="http://schemas.microsoft.com/office/drawing/2014/main" id="{25454AC8-9BFC-4C55-ADE2-4DF175C04E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98500" y="1232663"/>
                <a:ext cx="0" cy="0"/>
              </a:xfrm>
              <a:prstGeom prst="line">
                <a:avLst/>
              </a:prstGeom>
              <a:ln w="9525">
                <a:solidFill>
                  <a:schemeClr val="accent4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1" name="Line 10">
                <a:extLst>
                  <a:ext uri="{FF2B5EF4-FFF2-40B4-BE49-F238E27FC236}">
                    <a16:creationId xmlns:a16="http://schemas.microsoft.com/office/drawing/2014/main" id="{92E57733-A9D7-4242-9F18-080F415E40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79166" y="1236969"/>
                <a:ext cx="0" cy="0"/>
              </a:xfrm>
              <a:prstGeom prst="line">
                <a:avLst/>
              </a:prstGeom>
              <a:ln w="9525">
                <a:solidFill>
                  <a:schemeClr val="accent4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2" name="Line 11">
                <a:extLst>
                  <a:ext uri="{FF2B5EF4-FFF2-40B4-BE49-F238E27FC236}">
                    <a16:creationId xmlns:a16="http://schemas.microsoft.com/office/drawing/2014/main" id="{287BC64F-6574-48B2-8480-1FF27C159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23833" y="1448663"/>
                <a:ext cx="0" cy="0"/>
              </a:xfrm>
              <a:prstGeom prst="line">
                <a:avLst/>
              </a:prstGeom>
              <a:ln w="9525">
                <a:solidFill>
                  <a:schemeClr val="accent4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3" name="Freeform 5">
                <a:extLst>
                  <a:ext uri="{FF2B5EF4-FFF2-40B4-BE49-F238E27FC236}">
                    <a16:creationId xmlns:a16="http://schemas.microsoft.com/office/drawing/2014/main" id="{2AD54E1A-CFEE-4A93-8FBD-660238B3E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8500" y="1236969"/>
                <a:ext cx="323334" cy="211694"/>
              </a:xfrm>
              <a:custGeom>
                <a:avLst/>
                <a:gdLst>
                  <a:gd name="T0" fmla="*/ 3112 w 3112"/>
                  <a:gd name="T1" fmla="*/ 1534 h 1896"/>
                  <a:gd name="T2" fmla="*/ 2750 w 3112"/>
                  <a:gd name="T3" fmla="*/ 1896 h 1896"/>
                  <a:gd name="T4" fmla="*/ 1592 w 3112"/>
                  <a:gd name="T5" fmla="*/ 1896 h 1896"/>
                  <a:gd name="T6" fmla="*/ 362 w 3112"/>
                  <a:gd name="T7" fmla="*/ 1896 h 1896"/>
                  <a:gd name="T8" fmla="*/ 0 w 3112"/>
                  <a:gd name="T9" fmla="*/ 1534 h 1896"/>
                  <a:gd name="T10" fmla="*/ 0 w 3112"/>
                  <a:gd name="T11" fmla="*/ 362 h 1896"/>
                  <a:gd name="T12" fmla="*/ 362 w 3112"/>
                  <a:gd name="T13" fmla="*/ 0 h 1896"/>
                  <a:gd name="T14" fmla="*/ 2750 w 3112"/>
                  <a:gd name="T15" fmla="*/ 0 h 1896"/>
                  <a:gd name="T16" fmla="*/ 3112 w 3112"/>
                  <a:gd name="T17" fmla="*/ 362 h 1896"/>
                  <a:gd name="T18" fmla="*/ 3112 w 3112"/>
                  <a:gd name="T19" fmla="*/ 1534 h 1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12" h="1896">
                    <a:moveTo>
                      <a:pt x="3112" y="1534"/>
                    </a:moveTo>
                    <a:cubicBezTo>
                      <a:pt x="3112" y="1734"/>
                      <a:pt x="2950" y="1896"/>
                      <a:pt x="2750" y="1896"/>
                    </a:cubicBezTo>
                    <a:cubicBezTo>
                      <a:pt x="1592" y="1896"/>
                      <a:pt x="1592" y="1896"/>
                      <a:pt x="1592" y="1896"/>
                    </a:cubicBezTo>
                    <a:cubicBezTo>
                      <a:pt x="362" y="1896"/>
                      <a:pt x="362" y="1896"/>
                      <a:pt x="362" y="1896"/>
                    </a:cubicBezTo>
                    <a:cubicBezTo>
                      <a:pt x="162" y="1896"/>
                      <a:pt x="0" y="1734"/>
                      <a:pt x="0" y="1534"/>
                    </a:cubicBezTo>
                    <a:cubicBezTo>
                      <a:pt x="0" y="362"/>
                      <a:pt x="0" y="362"/>
                      <a:pt x="0" y="362"/>
                    </a:cubicBezTo>
                    <a:cubicBezTo>
                      <a:pt x="0" y="162"/>
                      <a:pt x="162" y="0"/>
                      <a:pt x="362" y="0"/>
                    </a:cubicBezTo>
                    <a:cubicBezTo>
                      <a:pt x="2750" y="0"/>
                      <a:pt x="2750" y="0"/>
                      <a:pt x="2750" y="0"/>
                    </a:cubicBezTo>
                    <a:cubicBezTo>
                      <a:pt x="2950" y="0"/>
                      <a:pt x="3112" y="162"/>
                      <a:pt x="3112" y="362"/>
                    </a:cubicBezTo>
                    <a:lnTo>
                      <a:pt x="3112" y="1534"/>
                    </a:lnTo>
                    <a:close/>
                  </a:path>
                </a:pathLst>
              </a:custGeom>
              <a:ln w="28575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4" name="Line 6">
                <a:extLst>
                  <a:ext uri="{FF2B5EF4-FFF2-40B4-BE49-F238E27FC236}">
                    <a16:creationId xmlns:a16="http://schemas.microsoft.com/office/drawing/2014/main" id="{14BF0222-32E6-4010-93D9-269CFCF3F9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67167" y="1375467"/>
                <a:ext cx="111334" cy="0"/>
              </a:xfrm>
              <a:prstGeom prst="line">
                <a:avLst/>
              </a:prstGeom>
              <a:ln w="19050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F7E821FF-C1FB-4A30-ACDD-D77E1AD9C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1833" y="1302989"/>
                <a:ext cx="27334" cy="29422"/>
              </a:xfrm>
              <a:prstGeom prst="ellipse">
                <a:avLst/>
              </a:prstGeom>
              <a:ln w="28575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6" name="Line 9">
                <a:extLst>
                  <a:ext uri="{FF2B5EF4-FFF2-40B4-BE49-F238E27FC236}">
                    <a16:creationId xmlns:a16="http://schemas.microsoft.com/office/drawing/2014/main" id="{70B2F780-0786-4160-93BD-E0CEA9702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97834" y="1232663"/>
                <a:ext cx="0" cy="0"/>
              </a:xfrm>
              <a:prstGeom prst="line">
                <a:avLst/>
              </a:prstGeom>
              <a:ln w="9525">
                <a:solidFill>
                  <a:schemeClr val="accent4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7" name="Line 10">
                <a:extLst>
                  <a:ext uri="{FF2B5EF4-FFF2-40B4-BE49-F238E27FC236}">
                    <a16:creationId xmlns:a16="http://schemas.microsoft.com/office/drawing/2014/main" id="{0F6D039C-6952-47F8-A009-4752001EB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78500" y="1236969"/>
                <a:ext cx="0" cy="0"/>
              </a:xfrm>
              <a:prstGeom prst="line">
                <a:avLst/>
              </a:prstGeom>
              <a:ln w="9525">
                <a:solidFill>
                  <a:schemeClr val="accent4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8" name="Line 11">
                <a:extLst>
                  <a:ext uri="{FF2B5EF4-FFF2-40B4-BE49-F238E27FC236}">
                    <a16:creationId xmlns:a16="http://schemas.microsoft.com/office/drawing/2014/main" id="{C0A4CDA0-7EAA-45FF-92C5-7935C2496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23167" y="1448663"/>
                <a:ext cx="0" cy="0"/>
              </a:xfrm>
              <a:prstGeom prst="line">
                <a:avLst/>
              </a:prstGeom>
              <a:ln w="9525">
                <a:solidFill>
                  <a:schemeClr val="accent4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20" tIns="46609" rIns="93220" bIns="46609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defTabSz="95073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4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119" name="TextBox 27">
            <a:extLst>
              <a:ext uri="{FF2B5EF4-FFF2-40B4-BE49-F238E27FC236}">
                <a16:creationId xmlns:a16="http://schemas.microsoft.com/office/drawing/2014/main" id="{938EAD0B-0D37-4FEA-A0A8-840C1E522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2353" y="5325163"/>
            <a:ext cx="1609591" cy="33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15">
              <a:spcBef>
                <a:spcPts val="816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747474"/>
                </a:solidFill>
                <a:latin typeface="Segoe UI Light"/>
              </a:rPr>
              <a:t>Supervisor</a:t>
            </a:r>
          </a:p>
        </p:txBody>
      </p:sp>
      <p:sp>
        <p:nvSpPr>
          <p:cNvPr id="120" name="TextBox 27">
            <a:extLst>
              <a:ext uri="{FF2B5EF4-FFF2-40B4-BE49-F238E27FC236}">
                <a16:creationId xmlns:a16="http://schemas.microsoft.com/office/drawing/2014/main" id="{0970CDC0-9A11-402B-9A66-44135F0E9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9806" y="1699806"/>
            <a:ext cx="1417711" cy="33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15">
              <a:spcBef>
                <a:spcPts val="816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747474"/>
                </a:solidFill>
                <a:latin typeface="Segoe UI Light"/>
              </a:rPr>
              <a:t>Agent Assist - Bot</a:t>
            </a:r>
          </a:p>
        </p:txBody>
      </p:sp>
      <p:sp>
        <p:nvSpPr>
          <p:cNvPr id="121" name="Left-Right Arrow 146">
            <a:extLst>
              <a:ext uri="{FF2B5EF4-FFF2-40B4-BE49-F238E27FC236}">
                <a16:creationId xmlns:a16="http://schemas.microsoft.com/office/drawing/2014/main" id="{C438F234-A9C1-4A8B-AC05-BB7D8AA69931}"/>
              </a:ext>
            </a:extLst>
          </p:cNvPr>
          <p:cNvSpPr/>
          <p:nvPr/>
        </p:nvSpPr>
        <p:spPr>
          <a:xfrm rot="16200000">
            <a:off x="7893277" y="2700777"/>
            <a:ext cx="652827" cy="279703"/>
          </a:xfrm>
          <a:prstGeom prst="lef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50915">
              <a:defRPr/>
            </a:pPr>
            <a:endParaRPr lang="en-IN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22" name="Left-Right Arrow 146">
            <a:extLst>
              <a:ext uri="{FF2B5EF4-FFF2-40B4-BE49-F238E27FC236}">
                <a16:creationId xmlns:a16="http://schemas.microsoft.com/office/drawing/2014/main" id="{392FBF84-DB3A-4D3F-9E2A-91A5368817DE}"/>
              </a:ext>
            </a:extLst>
          </p:cNvPr>
          <p:cNvSpPr/>
          <p:nvPr/>
        </p:nvSpPr>
        <p:spPr>
          <a:xfrm rot="16200000">
            <a:off x="7906810" y="4415755"/>
            <a:ext cx="625767" cy="279703"/>
          </a:xfrm>
          <a:prstGeom prst="left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50915">
              <a:defRPr/>
            </a:pPr>
            <a:endParaRPr lang="en-IN" sz="1836">
              <a:solidFill>
                <a:srgbClr val="FFFFF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2024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/>
      <p:bldP spid="65" grpId="0"/>
      <p:bldP spid="66" grpId="0"/>
      <p:bldP spid="67" grpId="0" animBg="1"/>
      <p:bldP spid="68" grpId="0" animBg="1"/>
      <p:bldP spid="87" grpId="0"/>
      <p:bldP spid="8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3.googleusercontent.com/yTl0DrQ1DjfwcnRp-EPKpzDWaBJGST7NJLpeM3zBD9bO4ekbzOSoWBBu1WxsHWqnfIjNcezXKiIRMj9-rm2GjdPCcZWqKtZYDjKhXDNkPqCyyM4bL6PO9cED6qH7FkhRklNy-QpM5sl6vytWU9JB3ybEhCvrXj78xTT_KFdvwZTR_dr4K8TcUT-BDGSs2yYlc4Jw_-o80-W6hSbzkb9h5nidrjTyZvpxz78Whzfp54BDa-_1QmgCvGJ8TMWjSeNkVC8M3OxcNuYf8q4wQe0Oegnaz1mSlc3JIhBFVHG0LIN-vZ2RQ_RdZP5S6q3KofRb64N03jWLwTjRhquUcMebpRpMBAcsEg4Mc58Tn3ktzvc3i_WBjTA_g2JIbI1hp6bK70PWNWdatZS9c2zn0ns_JbF_f9UhgQErYfHL5RFqY3TRCGRt3yg4XTK0UxvAihERrMsu0MfYBB5ts2jDbMjFERf7cuc33Ep4UY0AlRPniGmOqKUz2ZwhJ4UfpnZ1e__8hJf6yVmEf13FeeVpIgHsQyNhm6i14ojHGra__5tcfNGqjphV6KRCgFTLna2jNR7K0c7DbMOqeKfvou-dQk24rdE68_TbgfZqJl71VmyfOC72jlp6P-o8TuAr0oNBMcJG=w1685-h1265-no">
            <a:extLst>
              <a:ext uri="{FF2B5EF4-FFF2-40B4-BE49-F238E27FC236}">
                <a16:creationId xmlns:a16="http://schemas.microsoft.com/office/drawing/2014/main" id="{46F18BC4-4E1D-4CCE-ADCF-45E19C6B0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6" b="12539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uvahaun tulos haulle microsoft ignite">
            <a:extLst>
              <a:ext uri="{FF2B5EF4-FFF2-40B4-BE49-F238E27FC236}">
                <a16:creationId xmlns:a16="http://schemas.microsoft.com/office/drawing/2014/main" id="{57F8AFE6-5AC9-4B48-B8BD-D06E1EC15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42" y="143454"/>
            <a:ext cx="7148314" cy="240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39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F2EB-5468-4A65-8748-A274DB5C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Omni-channel Engagement Hub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B9602-4F84-4598-87A0-D87E10BD6BB8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linkClick r:id="rId2"/>
              </a:rPr>
              <a:t>BRK2152</a:t>
            </a:r>
            <a:endParaRPr lang="fi-F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E1F743-0D92-4F8A-AA9C-52A9D25EC4C5}"/>
              </a:ext>
            </a:extLst>
          </p:cNvPr>
          <p:cNvSpPr/>
          <p:nvPr/>
        </p:nvSpPr>
        <p:spPr>
          <a:xfrm>
            <a:off x="6233342" y="4785258"/>
            <a:ext cx="42151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Agent &amp; Supervisor Experiences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79C921-9D07-4F9F-A900-F1A0BF9960F3}"/>
              </a:ext>
            </a:extLst>
          </p:cNvPr>
          <p:cNvSpPr/>
          <p:nvPr/>
        </p:nvSpPr>
        <p:spPr>
          <a:xfrm>
            <a:off x="6233342" y="5344480"/>
            <a:ext cx="4121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Unified Routing &amp; Work 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A6738-4E05-4582-9B7A-B33CD3095930}"/>
              </a:ext>
            </a:extLst>
          </p:cNvPr>
          <p:cNvSpPr/>
          <p:nvPr/>
        </p:nvSpPr>
        <p:spPr>
          <a:xfrm>
            <a:off x="6233342" y="2121679"/>
            <a:ext cx="4247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Live Chat Channel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054816-42E3-4883-9055-4CAA43A8F76B}"/>
              </a:ext>
            </a:extLst>
          </p:cNvPr>
          <p:cNvSpPr/>
          <p:nvPr/>
        </p:nvSpPr>
        <p:spPr>
          <a:xfrm>
            <a:off x="6233342" y="2701221"/>
            <a:ext cx="4247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SMS Channel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DFD37-5306-4DD7-A580-FCEF83B54FCB}"/>
              </a:ext>
            </a:extLst>
          </p:cNvPr>
          <p:cNvSpPr/>
          <p:nvPr/>
        </p:nvSpPr>
        <p:spPr>
          <a:xfrm>
            <a:off x="6233342" y="3240123"/>
            <a:ext cx="502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Channel Integration Framework (Phone)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D2C1CB-8B47-4C64-A069-D65551E1F56C}"/>
              </a:ext>
            </a:extLst>
          </p:cNvPr>
          <p:cNvSpPr/>
          <p:nvPr/>
        </p:nvSpPr>
        <p:spPr>
          <a:xfrm>
            <a:off x="6233342" y="3850145"/>
            <a:ext cx="4215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Enable Customer to Bring their Bots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5C8F0D-D532-48B5-BFCD-006BC7946D09}"/>
              </a:ext>
            </a:extLst>
          </p:cNvPr>
          <p:cNvSpPr/>
          <p:nvPr/>
        </p:nvSpPr>
        <p:spPr>
          <a:xfrm>
            <a:off x="6233342" y="5029481"/>
            <a:ext cx="6168208" cy="39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Simple, easy to learn, unified  experience; manage agent workforce; real-time monitoring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FC0C32-FCDF-4522-BA1E-877FB7B0E4AE}"/>
              </a:ext>
            </a:extLst>
          </p:cNvPr>
          <p:cNvSpPr/>
          <p:nvPr/>
        </p:nvSpPr>
        <p:spPr>
          <a:xfrm>
            <a:off x="6233342" y="5591334"/>
            <a:ext cx="5767827" cy="366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Configurable, Automated, Intelligent routing of work items from different channels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AD7D76-8F44-48C5-9509-9F39AF075CF6}"/>
              </a:ext>
            </a:extLst>
          </p:cNvPr>
          <p:cNvSpPr/>
          <p:nvPr/>
        </p:nvSpPr>
        <p:spPr>
          <a:xfrm>
            <a:off x="6233342" y="2349657"/>
            <a:ext cx="5020128" cy="343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Enable Live chat support channel (D365 portal &amp; Custom Websites)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952D9-F191-489D-AA59-5BD0F19676E6}"/>
              </a:ext>
            </a:extLst>
          </p:cNvPr>
          <p:cNvSpPr/>
          <p:nvPr/>
        </p:nvSpPr>
        <p:spPr>
          <a:xfrm>
            <a:off x="6233342" y="2880596"/>
            <a:ext cx="4845017" cy="390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Enable SMS support channel (inbound &amp; outbound messaging)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50CF3-C97B-4044-8C1C-15B049CA7BF2}"/>
              </a:ext>
            </a:extLst>
          </p:cNvPr>
          <p:cNvSpPr/>
          <p:nvPr/>
        </p:nvSpPr>
        <p:spPr>
          <a:xfrm>
            <a:off x="6233342" y="3539226"/>
            <a:ext cx="5436688" cy="253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Partners can embed cloud telephony UI and enable data exchange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A2E57A-9C61-45B6-A951-2251D08FFC5F}"/>
              </a:ext>
            </a:extLst>
          </p:cNvPr>
          <p:cNvSpPr/>
          <p:nvPr/>
        </p:nvSpPr>
        <p:spPr>
          <a:xfrm>
            <a:off x="6233342" y="4067969"/>
            <a:ext cx="6015808" cy="418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Integration with Microsoft bot framework for deflection &amp; escalation scenarios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64AFCF-DB6E-4273-803B-39F9FF9B27FF}"/>
              </a:ext>
            </a:extLst>
          </p:cNvPr>
          <p:cNvSpPr/>
          <p:nvPr/>
        </p:nvSpPr>
        <p:spPr>
          <a:xfrm>
            <a:off x="6233342" y="6288303"/>
            <a:ext cx="42151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Intelligent Insights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4BF54-EFF6-450B-BF02-22C84D305EFC}"/>
              </a:ext>
            </a:extLst>
          </p:cNvPr>
          <p:cNvSpPr/>
          <p:nvPr/>
        </p:nvSpPr>
        <p:spPr>
          <a:xfrm>
            <a:off x="6233342" y="6542687"/>
            <a:ext cx="5890203" cy="366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Suggested Articles, Related Items, KPIs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70319C-8CF1-440A-85F0-73E7B7966875}"/>
              </a:ext>
            </a:extLst>
          </p:cNvPr>
          <p:cNvSpPr txBox="1"/>
          <p:nvPr/>
        </p:nvSpPr>
        <p:spPr>
          <a:xfrm>
            <a:off x="5845963" y="1740396"/>
            <a:ext cx="3403600" cy="363946"/>
          </a:xfrm>
          <a:prstGeom prst="rect">
            <a:avLst/>
          </a:prstGeom>
          <a:solidFill>
            <a:srgbClr val="01122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Channels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3C557-5BF3-4CA4-96D7-654834BC04E5}"/>
              </a:ext>
            </a:extLst>
          </p:cNvPr>
          <p:cNvSpPr txBox="1"/>
          <p:nvPr/>
        </p:nvSpPr>
        <p:spPr>
          <a:xfrm>
            <a:off x="5868670" y="4475745"/>
            <a:ext cx="3403600" cy="363946"/>
          </a:xfrm>
          <a:prstGeom prst="rect">
            <a:avLst/>
          </a:prstGeom>
          <a:solidFill>
            <a:srgbClr val="01122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Engagement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7A05D-3097-4F95-A29F-7D61DAEB3C30}"/>
              </a:ext>
            </a:extLst>
          </p:cNvPr>
          <p:cNvSpPr txBox="1"/>
          <p:nvPr/>
        </p:nvSpPr>
        <p:spPr>
          <a:xfrm>
            <a:off x="5873206" y="5949375"/>
            <a:ext cx="3403600" cy="363946"/>
          </a:xfrm>
          <a:prstGeom prst="rect">
            <a:avLst/>
          </a:prstGeom>
          <a:solidFill>
            <a:srgbClr val="01122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Insights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99CA3F-59F4-41BC-AF12-DAD8A11B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8" y="1740396"/>
            <a:ext cx="5536579" cy="3023093"/>
          </a:xfrm>
          <a:prstGeom prst="rect">
            <a:avLst/>
          </a:prstGeom>
        </p:spPr>
      </p:pic>
      <p:pic>
        <p:nvPicPr>
          <p:cNvPr id="21" name="picture">
            <a:extLst>
              <a:ext uri="{FF2B5EF4-FFF2-40B4-BE49-F238E27FC236}">
                <a16:creationId xmlns:a16="http://schemas.microsoft.com/office/drawing/2014/main" id="{9C985988-D533-44B7-83D6-B6799634F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65" y="3604896"/>
            <a:ext cx="3970518" cy="304883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A088300-CA41-4795-A095-8E44A274AD2B}"/>
              </a:ext>
            </a:extLst>
          </p:cNvPr>
          <p:cNvSpPr/>
          <p:nvPr/>
        </p:nvSpPr>
        <p:spPr>
          <a:xfrm>
            <a:off x="5845963" y="1497566"/>
            <a:ext cx="1645920" cy="20889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DEC 2018 - PREVIEW</a:t>
            </a:r>
          </a:p>
        </p:txBody>
      </p:sp>
    </p:spTree>
    <p:extLst>
      <p:ext uri="{BB962C8B-B14F-4D97-AF65-F5344CB8AC3E}">
        <p14:creationId xmlns:p14="http://schemas.microsoft.com/office/powerpoint/2010/main" val="264517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0C92-A33F-4424-8440-4C549ADA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Integration Framework</a:t>
            </a:r>
          </a:p>
        </p:txBody>
      </p:sp>
      <p:pic>
        <p:nvPicPr>
          <p:cNvPr id="3074" name="Picture 2" descr="High level architecture diagram of the channel integration framework">
            <a:extLst>
              <a:ext uri="{FF2B5EF4-FFF2-40B4-BE49-F238E27FC236}">
                <a16:creationId xmlns:a16="http://schemas.microsoft.com/office/drawing/2014/main" id="{7AE57F69-5BC0-4193-A773-903A61B7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2" y="1295484"/>
            <a:ext cx="7010399" cy="297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B28D52-76B3-4E4C-836D-910BE7D8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268" y="0"/>
            <a:ext cx="3607732" cy="6858000"/>
          </a:xfrm>
          <a:prstGeom prst="rect">
            <a:avLst/>
          </a:prstGeom>
        </p:spPr>
      </p:pic>
      <p:pic>
        <p:nvPicPr>
          <p:cNvPr id="3076" name="Picture 4" descr="https://gallery.azure.com/artifact/20151001/mscrm.d365ciframework-preview.1.0.2/Artifacts/SampleImage/4b6ae1d0-2858-4a3f-b14f-2758bb02eb58.png">
            <a:extLst>
              <a:ext uri="{FF2B5EF4-FFF2-40B4-BE49-F238E27FC236}">
                <a16:creationId xmlns:a16="http://schemas.microsoft.com/office/drawing/2014/main" id="{E350ED9F-0E20-45FA-9F0E-3D537F860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31"/>
          <a:stretch/>
        </p:blipFill>
        <p:spPr bwMode="auto">
          <a:xfrm>
            <a:off x="383800" y="4238625"/>
            <a:ext cx="789342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3ED4D-BE79-4BD1-920A-062AD4C89F56}"/>
              </a:ext>
            </a:extLst>
          </p:cNvPr>
          <p:cNvSpPr txBox="1"/>
          <p:nvPr/>
        </p:nvSpPr>
        <p:spPr>
          <a:xfrm>
            <a:off x="6828303" y="1295484"/>
            <a:ext cx="131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>
                <a:hlinkClick r:id="rId5"/>
              </a:rPr>
              <a:t>Public </a:t>
            </a:r>
            <a:r>
              <a:rPr lang="fi-FI" sz="1400" dirty="0" err="1">
                <a:hlinkClick r:id="rId5"/>
              </a:rPr>
              <a:t>preview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429400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E6EB-7585-4665-809A-78B0CB99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Portals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B91ED-CAE9-4FA5-AE7A-CA7675BE47A7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linkClick r:id="rId2"/>
              </a:rPr>
              <a:t>BRK2151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1B431-62B3-4226-B8B4-EDBD925EB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61" y="2447727"/>
            <a:ext cx="5804939" cy="421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8B958-0308-43EB-8D44-ED83BB66C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203" y="673095"/>
            <a:ext cx="5577531" cy="3882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288D2-387C-412B-8B7D-472C51D72F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64" r="1658" b="4245"/>
          <a:stretch/>
        </p:blipFill>
        <p:spPr>
          <a:xfrm>
            <a:off x="6771912" y="3273795"/>
            <a:ext cx="5191643" cy="3389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9261D0-E507-4F05-AB6B-A59D65DD0CFA}"/>
              </a:ext>
            </a:extLst>
          </p:cNvPr>
          <p:cNvSpPr/>
          <p:nvPr/>
        </p:nvSpPr>
        <p:spPr>
          <a:xfrm>
            <a:off x="422031" y="5442438"/>
            <a:ext cx="5577531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1727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65B152-1A7D-4563-A96E-46D8BC137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" t="993" r="697" b="993"/>
          <a:stretch/>
        </p:blipFill>
        <p:spPr>
          <a:xfrm>
            <a:off x="200699" y="-1"/>
            <a:ext cx="11790602" cy="6858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1789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6E9BE-C650-450F-88B5-B2B67CA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 Initiative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D3D0-F73C-4BD2-BDB1-93B45769D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789" y="1825625"/>
            <a:ext cx="543401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Unlock and harmonize </a:t>
            </a:r>
            <a:r>
              <a:rPr lang="en-US" b="1" i="1" dirty="0"/>
              <a:t>siloed data </a:t>
            </a:r>
            <a:r>
              <a:rPr lang="en-US" i="1" dirty="0"/>
              <a:t>to create new value</a:t>
            </a:r>
          </a:p>
          <a:p>
            <a:r>
              <a:rPr lang="en-US" i="1" dirty="0"/>
              <a:t>Bi-directionally move transactional, operational, customer or IoT data </a:t>
            </a:r>
            <a:r>
              <a:rPr lang="en-US" b="1" i="1" dirty="0"/>
              <a:t>to and from the common data lake </a:t>
            </a:r>
            <a:r>
              <a:rPr lang="en-US" i="1" dirty="0"/>
              <a:t>based on their preference or needs</a:t>
            </a:r>
          </a:p>
          <a:p>
            <a:r>
              <a:rPr lang="en-US" i="1" dirty="0"/>
              <a:t>Create data-powered digital feedback loops for greater business impact, while also helping to enable their </a:t>
            </a:r>
            <a:r>
              <a:rPr lang="en-US" b="1" i="1" dirty="0"/>
              <a:t>security and privacy compliance</a:t>
            </a:r>
            <a:r>
              <a:rPr lang="en-US" i="1" dirty="0"/>
              <a:t> initiatives</a:t>
            </a:r>
          </a:p>
          <a:p>
            <a:r>
              <a:rPr lang="en-US" i="1" dirty="0"/>
              <a:t>Build and adopt intelligent applications that natively </a:t>
            </a:r>
            <a:r>
              <a:rPr lang="en-US" b="1" i="1" dirty="0"/>
              <a:t>understand data, relationships and metadata </a:t>
            </a:r>
            <a:r>
              <a:rPr lang="en-US" i="1" dirty="0"/>
              <a:t>spanning multiple services from Adobe, SAP, Microsoft and their partners</a:t>
            </a:r>
          </a:p>
        </p:txBody>
      </p:sp>
      <p:pic>
        <p:nvPicPr>
          <p:cNvPr id="2050" name="Picture 2" descr="https://lh3.googleusercontent.com/AJiCvrxuH-AHXvHBPxYFzwMZLDJwHhR-fXtcDk6fs77l_m0-xGopkkQ-uzFoqP-CvV4Yk3w2PwhlhOdXo_o7FtC-twuSDhUABSmfbxzWLb9TuGXyWCA8WQiURAmZiy_emNfIHxFZO68aUZsVsQ70CQqgJuYxZseG0JeOVeBvVO1UlWH7-mT8yTNFvF_oVIa8OCTXAQFRAFCigBznIJ9426Ratz0J-yBzlyq2xqbfaGyK1_JmIJ_YX8qfnfg3DIAgJJ2wuElPi6MpDbdFUkUXWWvnrpoYOnKDvWiMeNgprS-2x9xaeGaR3IGEWwjR2OfF84CK2qSiBwzT5MnfwEsG0jSZyrHNN9eQi3F3A1klOLNMFac155zlB-a5g8Y0lnPuqFqIsgKF5ueXZz7hhGFbb2WldYvikLYKyUAz6kXxV51_TXecjwuWFyPizEbsz9egiKeF16vxV_6Tq6lmQWHVvz9CEy15ezUrr9BVzy1KprcDFPdlabMcTPuDSL1vGV7-gFRWk2OD6OR_y-1DB3LdX8yDU9CWG2nFh5V7KV4MqW-jJJceygQqJ4Y3jBBPE1mYATZqwsVcnsl9zMrXmk6i7V1FktbPLmI0FqX0Zu9P3jcnNd9-s8yaEHvH7IRPYgpj=w1338-h1024-no">
            <a:extLst>
              <a:ext uri="{FF2B5EF4-FFF2-40B4-BE49-F238E27FC236}">
                <a16:creationId xmlns:a16="http://schemas.microsoft.com/office/drawing/2014/main" id="{AC3617E2-08A0-4D81-BB42-8569696DE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3" r="31962"/>
          <a:stretch/>
        </p:blipFill>
        <p:spPr bwMode="auto">
          <a:xfrm>
            <a:off x="252414" y="1790700"/>
            <a:ext cx="5434011" cy="399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D755EB-58D4-48E7-9D3A-1D28E3C9120E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>
                <a:hlinkClick r:id="rId3"/>
              </a:rPr>
              <a:t>Press release</a:t>
            </a:r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304623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7A61-457C-43C1-8E66-2D86F2F1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Common Data </a:t>
            </a:r>
            <a:r>
              <a:rPr lang="fi-FI" dirty="0" err="1"/>
              <a:t>Model</a:t>
            </a:r>
            <a:r>
              <a:rPr lang="fi-FI" dirty="0"/>
              <a:t> (CDM)</a:t>
            </a:r>
          </a:p>
        </p:txBody>
      </p:sp>
      <p:pic>
        <p:nvPicPr>
          <p:cNvPr id="2050" name="Picture 2" descr="https://pbs.twimg.com/media/DoCZf9EWkAA9vAz.jpg:large">
            <a:extLst>
              <a:ext uri="{FF2B5EF4-FFF2-40B4-BE49-F238E27FC236}">
                <a16:creationId xmlns:a16="http://schemas.microsoft.com/office/drawing/2014/main" id="{C0375060-1C25-4A03-9CAF-174AEB9E4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" y="1912207"/>
            <a:ext cx="7315199" cy="412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CF6119-3198-4B53-B914-066EA388E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9" r="38426" b="931"/>
          <a:stretch/>
        </p:blipFill>
        <p:spPr>
          <a:xfrm>
            <a:off x="8038608" y="1690687"/>
            <a:ext cx="4153392" cy="45657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948DCD9-4AC8-4E4F-8C6F-5302B2A21F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053" b="43297"/>
          <a:stretch/>
        </p:blipFill>
        <p:spPr>
          <a:xfrm>
            <a:off x="9718954" y="3558540"/>
            <a:ext cx="2473046" cy="32994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047A36C-AE0E-48BD-99F8-B2623BA3CF5E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linkClick r:id="rId5"/>
              </a:rPr>
              <a:t>BRK2052</a:t>
            </a:r>
            <a:endParaRPr lang="fi-FI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2C2851-0D10-4D12-BAE8-C8ADE282D513}"/>
              </a:ext>
            </a:extLst>
          </p:cNvPr>
          <p:cNvSpPr/>
          <p:nvPr/>
        </p:nvSpPr>
        <p:spPr>
          <a:xfrm>
            <a:off x="4746047" y="6368534"/>
            <a:ext cx="269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>
                <a:hlinkClick r:id="rId6"/>
              </a:rPr>
              <a:t>https://aka.ms/cdmposter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79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04DA-EAE8-4D37-816C-FF1BEA16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”New Microsoft Project”</a:t>
            </a:r>
          </a:p>
        </p:txBody>
      </p:sp>
      <p:pic>
        <p:nvPicPr>
          <p:cNvPr id="1026" name="Picture 2" descr="Roadmap.PNG">
            <a:extLst>
              <a:ext uri="{FF2B5EF4-FFF2-40B4-BE49-F238E27FC236}">
                <a16:creationId xmlns:a16="http://schemas.microsoft.com/office/drawing/2014/main" id="{1B803B9A-DD1B-4BCB-B111-1B706AA5E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88"/>
          <a:stretch/>
        </p:blipFill>
        <p:spPr bwMode="auto">
          <a:xfrm>
            <a:off x="371936" y="2020627"/>
            <a:ext cx="7209271" cy="416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nect using flow.PNG">
            <a:extLst>
              <a:ext uri="{FF2B5EF4-FFF2-40B4-BE49-F238E27FC236}">
                <a16:creationId xmlns:a16="http://schemas.microsoft.com/office/drawing/2014/main" id="{12F0D129-6145-42F4-812F-CF92F83D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688" y="1055715"/>
            <a:ext cx="3887574" cy="567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674C28-9E44-4C70-9640-9972A2DC98E4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>
                <a:hlinkClick r:id="rId4"/>
              </a:rPr>
              <a:t>Tech </a:t>
            </a:r>
            <a:r>
              <a:rPr lang="fi-FI" sz="1200" dirty="0" err="1">
                <a:hlinkClick r:id="rId4"/>
              </a:rPr>
              <a:t>Community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97763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354A-A111-4892-B2B9-46235F54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”New Microsoft Project”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C9F97F-59DD-4DC5-9DBD-020F65B45A47}"/>
              </a:ext>
            </a:extLst>
          </p:cNvPr>
          <p:cNvSpPr/>
          <p:nvPr/>
        </p:nvSpPr>
        <p:spPr bwMode="auto">
          <a:xfrm>
            <a:off x="997721" y="4464856"/>
            <a:ext cx="10447282" cy="234064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b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Azure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AC774D-1372-49F8-AC88-12C062A0946A}"/>
              </a:ext>
            </a:extLst>
          </p:cNvPr>
          <p:cNvSpPr/>
          <p:nvPr/>
        </p:nvSpPr>
        <p:spPr bwMode="auto">
          <a:xfrm>
            <a:off x="1186906" y="4808536"/>
            <a:ext cx="10032125" cy="1466192"/>
          </a:xfrm>
          <a:prstGeom prst="rect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b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Common Data Service for Apps</a:t>
            </a: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411D9-1DD9-4AE6-9C25-A126D63494CE}"/>
              </a:ext>
            </a:extLst>
          </p:cNvPr>
          <p:cNvSpPr/>
          <p:nvPr/>
        </p:nvSpPr>
        <p:spPr bwMode="auto">
          <a:xfrm>
            <a:off x="7002066" y="4963010"/>
            <a:ext cx="1124712" cy="8503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Customer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EAD636-D92C-43EA-B98C-FCAE66630F9B}"/>
              </a:ext>
            </a:extLst>
          </p:cNvPr>
          <p:cNvSpPr/>
          <p:nvPr/>
        </p:nvSpPr>
        <p:spPr bwMode="auto">
          <a:xfrm>
            <a:off x="5599931" y="4964591"/>
            <a:ext cx="1124712" cy="8503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Field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B0D9EE-1BF8-48D7-A7F5-B5B00ACED379}"/>
              </a:ext>
            </a:extLst>
          </p:cNvPr>
          <p:cNvSpPr/>
          <p:nvPr/>
        </p:nvSpPr>
        <p:spPr bwMode="auto">
          <a:xfrm>
            <a:off x="2795661" y="4963010"/>
            <a:ext cx="1124712" cy="8503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Sales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45FFA1-6FB2-4067-9349-8367538ACEF7}"/>
              </a:ext>
            </a:extLst>
          </p:cNvPr>
          <p:cNvSpPr/>
          <p:nvPr/>
        </p:nvSpPr>
        <p:spPr bwMode="auto">
          <a:xfrm>
            <a:off x="4197796" y="4964139"/>
            <a:ext cx="1124712" cy="8503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srgbClr val="FFFFFF"/>
                </a:solidFill>
                <a:latin typeface="Segoe UI"/>
                <a:cs typeface="Segoe UI" pitchFamily="34" charset="0"/>
              </a:rPr>
              <a:t>Project</a:t>
            </a:r>
            <a:br>
              <a:rPr lang="en-US" sz="1400" kern="0">
                <a:solidFill>
                  <a:srgbClr val="FFFFFF"/>
                </a:solidFill>
                <a:latin typeface="Segoe UI"/>
                <a:cs typeface="Segoe UI" pitchFamily="34" charset="0"/>
              </a:rPr>
            </a:br>
            <a:r>
              <a:rPr lang="en-US" sz="1400" kern="0">
                <a:solidFill>
                  <a:srgbClr val="FFFFFF"/>
                </a:solidFill>
                <a:latin typeface="Segoe UI"/>
                <a:cs typeface="Segoe UI" pitchFamily="34" charset="0"/>
              </a:rPr>
              <a:t>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39AC0D-F841-4EC4-A158-2B3D5EAC6A85}"/>
              </a:ext>
            </a:extLst>
          </p:cNvPr>
          <p:cNvSpPr/>
          <p:nvPr/>
        </p:nvSpPr>
        <p:spPr bwMode="auto">
          <a:xfrm>
            <a:off x="1390480" y="4959962"/>
            <a:ext cx="1127758" cy="853440"/>
          </a:xfrm>
          <a:prstGeom prst="rect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Roadmap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3338B8-650D-4A4C-BE08-777E77BED9C9}"/>
              </a:ext>
            </a:extLst>
          </p:cNvPr>
          <p:cNvSpPr/>
          <p:nvPr/>
        </p:nvSpPr>
        <p:spPr bwMode="auto">
          <a:xfrm>
            <a:off x="9806336" y="4965823"/>
            <a:ext cx="1124712" cy="8503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Resource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E7943-DF9B-4483-A52E-DA24C49FCCAF}"/>
              </a:ext>
            </a:extLst>
          </p:cNvPr>
          <p:cNvSpPr/>
          <p:nvPr/>
        </p:nvSpPr>
        <p:spPr bwMode="auto">
          <a:xfrm>
            <a:off x="8404201" y="4980458"/>
            <a:ext cx="1124712" cy="8503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Time &amp; 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Expense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6F65B7-5721-4FE3-BBC8-6CF924C18EFD}"/>
              </a:ext>
            </a:extLst>
          </p:cNvPr>
          <p:cNvSpPr/>
          <p:nvPr/>
        </p:nvSpPr>
        <p:spPr bwMode="auto">
          <a:xfrm>
            <a:off x="1938398" y="1690688"/>
            <a:ext cx="6926317" cy="1598529"/>
          </a:xfrm>
          <a:prstGeom prst="rect">
            <a:avLst/>
          </a:prstGeom>
          <a:solidFill>
            <a:srgbClr val="107C1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Project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C07DB-6AE7-44A0-BE08-C709F7ABFF8F}"/>
              </a:ext>
            </a:extLst>
          </p:cNvPr>
          <p:cNvSpPr/>
          <p:nvPr/>
        </p:nvSpPr>
        <p:spPr bwMode="auto">
          <a:xfrm>
            <a:off x="2121949" y="2138921"/>
            <a:ext cx="1124712" cy="85039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Roadmap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5D75C-323D-4ECF-AFA0-454F055324DD}"/>
              </a:ext>
            </a:extLst>
          </p:cNvPr>
          <p:cNvSpPr/>
          <p:nvPr/>
        </p:nvSpPr>
        <p:spPr bwMode="auto">
          <a:xfrm>
            <a:off x="3460705" y="2138921"/>
            <a:ext cx="1124712" cy="85039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Home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89F6F-1473-4171-842D-B4F40784B4DF}"/>
              </a:ext>
            </a:extLst>
          </p:cNvPr>
          <p:cNvSpPr/>
          <p:nvPr/>
        </p:nvSpPr>
        <p:spPr bwMode="auto">
          <a:xfrm>
            <a:off x="4827423" y="2138921"/>
            <a:ext cx="1124712" cy="85039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Project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BC11AF-3E90-47F5-A96E-DC5AF4F56A7C}"/>
              </a:ext>
            </a:extLst>
          </p:cNvPr>
          <p:cNvSpPr/>
          <p:nvPr/>
        </p:nvSpPr>
        <p:spPr bwMode="auto">
          <a:xfrm>
            <a:off x="6182653" y="2149339"/>
            <a:ext cx="1124712" cy="85039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Project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0C4D7-DF6A-48A6-8783-30F3EA9131C9}"/>
              </a:ext>
            </a:extLst>
          </p:cNvPr>
          <p:cNvSpPr/>
          <p:nvPr/>
        </p:nvSpPr>
        <p:spPr bwMode="auto">
          <a:xfrm>
            <a:off x="7549371" y="2138921"/>
            <a:ext cx="1124712" cy="8503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Project</a:t>
            </a:r>
          </a:p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Web App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4B6E8D-BA6E-40AB-AA4B-7FBCA8117A8B}"/>
              </a:ext>
            </a:extLst>
          </p:cNvPr>
          <p:cNvGrpSpPr/>
          <p:nvPr/>
        </p:nvGrpSpPr>
        <p:grpSpPr>
          <a:xfrm>
            <a:off x="177913" y="1690689"/>
            <a:ext cx="1566041" cy="1598528"/>
            <a:chOff x="8765625" y="1337360"/>
            <a:chExt cx="1566041" cy="15985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FDBF4F-AD2E-4B94-9E9A-BD54A012581C}"/>
                </a:ext>
              </a:extLst>
            </p:cNvPr>
            <p:cNvSpPr/>
            <p:nvPr/>
          </p:nvSpPr>
          <p:spPr bwMode="auto">
            <a:xfrm>
              <a:off x="8765625" y="1337360"/>
              <a:ext cx="1566041" cy="1598528"/>
            </a:xfrm>
            <a:prstGeom prst="rect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Azure DevOps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EB02B8-600C-46DE-8BF3-72BD921C7CA0}"/>
                </a:ext>
              </a:extLst>
            </p:cNvPr>
            <p:cNvSpPr/>
            <p:nvPr/>
          </p:nvSpPr>
          <p:spPr bwMode="auto">
            <a:xfrm>
              <a:off x="8973153" y="1785592"/>
              <a:ext cx="1124712" cy="850392"/>
            </a:xfrm>
            <a:prstGeom prst="rect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Azure</a:t>
              </a:r>
            </a:p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Boards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6F934-126A-4A58-879E-A956DF20410F}"/>
              </a:ext>
            </a:extLst>
          </p:cNvPr>
          <p:cNvSpPr/>
          <p:nvPr/>
        </p:nvSpPr>
        <p:spPr bwMode="auto">
          <a:xfrm>
            <a:off x="3726412" y="3456295"/>
            <a:ext cx="1212583" cy="831959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</a:rPr>
              <a:t>Flow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2910D-71B6-4B0A-8576-5C21F1F1CCB7}"/>
              </a:ext>
            </a:extLst>
          </p:cNvPr>
          <p:cNvSpPr/>
          <p:nvPr/>
        </p:nvSpPr>
        <p:spPr bwMode="auto">
          <a:xfrm>
            <a:off x="5148350" y="3453409"/>
            <a:ext cx="1212585" cy="83195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MRU &amp; Roaming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F3C17E-E762-4590-88C8-E4CD2F01D7C0}"/>
              </a:ext>
            </a:extLst>
          </p:cNvPr>
          <p:cNvSpPr/>
          <p:nvPr/>
        </p:nvSpPr>
        <p:spPr bwMode="auto">
          <a:xfrm>
            <a:off x="6554526" y="3461057"/>
            <a:ext cx="1212585" cy="83195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b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Azure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13328A-0CDA-41F0-9A0E-93C2A8E723FD}"/>
              </a:ext>
            </a:extLst>
          </p:cNvPr>
          <p:cNvSpPr/>
          <p:nvPr/>
        </p:nvSpPr>
        <p:spPr bwMode="auto">
          <a:xfrm>
            <a:off x="6740404" y="3564572"/>
            <a:ext cx="840828" cy="3695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PCS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3D0C9-6046-4BA7-BD51-162C866D4742}"/>
              </a:ext>
            </a:extLst>
          </p:cNvPr>
          <p:cNvSpPr/>
          <p:nvPr/>
        </p:nvSpPr>
        <p:spPr bwMode="auto">
          <a:xfrm>
            <a:off x="9078759" y="1690688"/>
            <a:ext cx="2858575" cy="15985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Power Platform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97C83E-B6A4-4639-A0EA-08D8463D22FD}"/>
              </a:ext>
            </a:extLst>
          </p:cNvPr>
          <p:cNvSpPr/>
          <p:nvPr/>
        </p:nvSpPr>
        <p:spPr bwMode="auto">
          <a:xfrm>
            <a:off x="9266948" y="2149339"/>
            <a:ext cx="1124712" cy="850392"/>
          </a:xfrm>
          <a:prstGeom prst="rect">
            <a:avLst/>
          </a:prstGeom>
          <a:solidFill>
            <a:srgbClr val="FFB900"/>
          </a:solidFill>
          <a:ln>
            <a:solidFill>
              <a:srgbClr val="FFB9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PowerBI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54CD8C-8FF9-4992-A47D-58498685FD00}"/>
              </a:ext>
            </a:extLst>
          </p:cNvPr>
          <p:cNvSpPr/>
          <p:nvPr/>
        </p:nvSpPr>
        <p:spPr bwMode="auto">
          <a:xfrm>
            <a:off x="10579849" y="2138921"/>
            <a:ext cx="1124712" cy="850392"/>
          </a:xfrm>
          <a:prstGeom prst="rect">
            <a:avLst/>
          </a:prstGeom>
          <a:solidFill>
            <a:srgbClr val="FFB900"/>
          </a:solidFill>
          <a:ln>
            <a:solidFill>
              <a:srgbClr val="FFB9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PowerApps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BA15294-ED99-4D93-B947-F62FEBB29BCC}"/>
              </a:ext>
            </a:extLst>
          </p:cNvPr>
          <p:cNvSpPr/>
          <p:nvPr/>
        </p:nvSpPr>
        <p:spPr>
          <a:xfrm>
            <a:off x="2121949" y="2866327"/>
            <a:ext cx="385729" cy="2211511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408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F7CDEB2-597B-4D20-8B22-559437DF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4"/>
          <a:stretch/>
        </p:blipFill>
        <p:spPr>
          <a:xfrm>
            <a:off x="-1" y="-1"/>
            <a:ext cx="12192001" cy="6702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22FF54-A3A8-428F-8032-A7D1657B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048" y="1857981"/>
            <a:ext cx="6111344" cy="4727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97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8E23-E990-41F3-83F0-82FEFEE2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Elisa @ </a:t>
            </a:r>
            <a:r>
              <a:rPr lang="fi-FI" dirty="0" err="1"/>
              <a:t>Ignite</a:t>
            </a:r>
            <a:r>
              <a:rPr lang="fi-FI" dirty="0"/>
              <a:t> 2018</a:t>
            </a:r>
          </a:p>
        </p:txBody>
      </p:sp>
      <p:pic>
        <p:nvPicPr>
          <p:cNvPr id="13314" name="Picture 2" descr="https://lh3.googleusercontent.com/-Q5nqdhm920PvN2J3D1M1jp92kx-5axgrJ8wuU8OjsBgg_500wduqgQLL1hQ2fKrAmhSv_XoctkjCB34_8u6SK1s6ln586YacioGxItrlgU0xZQ9JK8lklp6OGgfL4dH6Rcf55gXIuRhrbYqfA1kwVAxljO7kGm7KjqrUJz5OLqiDL98VPWk3wwIiR-N04LYnF4KKfNo4zjniKpsEUSxwqu4fb8ne2UWJtH0yY5wojCKrXWuFiu4opcHJoNiYN63xGHUl_x1MAS6Eyo76F8jQlcj4VWpUzEAeRboL-ki6x8l7BT8iKEm63B61-JPa8avIPog7cHTi-NL5KdC6AvK_tws9SLUAt7fhdOnDRslM3NYwxfteikFooS8foIZMmUi9btOUse9N2DP4QQ1tr2W1W-RYbFpfarMrm0c_jH_vu8KtcSDq8_WAQ7r4-h5nlslvJJiQAMpMajYLI2VSE9YtY5y9Szi5vjoLyojmErHNLlq4U7Y6xL6Baqaq2USYtTxmoRycDOT991GaBAL69Lbr7NWJF_mcAg-pWyGLQC2XkqgnwgNdAVQlwKyQPM_-uma32Upe51xFyZ96dW0-cR7zlOnDdydKDp8O4XtL2pMfVX1QFFHYowlMMGyx3K468ab=w949-h1264-no">
            <a:extLst>
              <a:ext uri="{FF2B5EF4-FFF2-40B4-BE49-F238E27FC236}">
                <a16:creationId xmlns:a16="http://schemas.microsoft.com/office/drawing/2014/main" id="{873159EB-2CB6-4A8C-9E0E-1A99ACB4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675"/>
            <a:ext cx="3764280" cy="50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09D037-705A-479D-8EA5-D257BAF3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961" y="1943099"/>
            <a:ext cx="3322320" cy="309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1E5BA-BCAE-4BE4-9D6A-A1C33E15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730" y="3601085"/>
            <a:ext cx="3071021" cy="3215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476D13-E58A-4A5D-BBE9-42A0F3FAC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206" y="1844675"/>
            <a:ext cx="3265122" cy="3512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2D4D59-C466-4C25-9CF2-DC7140289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676" y="4076699"/>
            <a:ext cx="2825567" cy="2671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CA89A2-6276-47B3-A8D5-2F22C40CC8F7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linkClick r:id="rId7"/>
              </a:rPr>
              <a:t>THR2224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9472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E36B7A-10B9-4E20-866D-1EF2DAE8C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42"/>
          <a:stretch/>
        </p:blipFill>
        <p:spPr>
          <a:xfrm>
            <a:off x="8831063" y="0"/>
            <a:ext cx="3421897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E856133-19FC-43AC-A50D-075B04FAC2CB}"/>
              </a:ext>
            </a:extLst>
          </p:cNvPr>
          <p:cNvGrpSpPr>
            <a:grpSpLocks noChangeAspect="1"/>
          </p:cNvGrpSpPr>
          <p:nvPr/>
        </p:nvGrpSpPr>
        <p:grpSpPr>
          <a:xfrm>
            <a:off x="1" y="0"/>
            <a:ext cx="5955406" cy="3588701"/>
            <a:chOff x="4344727" y="1565196"/>
            <a:chExt cx="8371732" cy="5044768"/>
          </a:xfrm>
        </p:grpSpPr>
        <p:grpSp>
          <p:nvGrpSpPr>
            <p:cNvPr id="8" name="Roads">
              <a:extLst>
                <a:ext uri="{FF2B5EF4-FFF2-40B4-BE49-F238E27FC236}">
                  <a16:creationId xmlns:a16="http://schemas.microsoft.com/office/drawing/2014/main" id="{97D3ECD5-36B0-48B2-AE52-BF0A31A1BAF7}"/>
                </a:ext>
              </a:extLst>
            </p:cNvPr>
            <p:cNvGrpSpPr/>
            <p:nvPr/>
          </p:nvGrpSpPr>
          <p:grpSpPr>
            <a:xfrm>
              <a:off x="4344727" y="1565196"/>
              <a:ext cx="8371732" cy="4909694"/>
              <a:chOff x="3978275" y="252412"/>
              <a:chExt cx="9051926" cy="5308601"/>
            </a:xfrm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52E7E1FC-3E33-46C4-B7C3-924224F73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3900" y="363537"/>
                <a:ext cx="6867525" cy="2641600"/>
              </a:xfrm>
              <a:custGeom>
                <a:avLst/>
                <a:gdLst>
                  <a:gd name="T0" fmla="*/ 0 w 2604"/>
                  <a:gd name="T1" fmla="*/ 133 h 1001"/>
                  <a:gd name="T2" fmla="*/ 186 w 2604"/>
                  <a:gd name="T3" fmla="*/ 201 h 1001"/>
                  <a:gd name="T4" fmla="*/ 195 w 2604"/>
                  <a:gd name="T5" fmla="*/ 227 h 1001"/>
                  <a:gd name="T6" fmla="*/ 186 w 2604"/>
                  <a:gd name="T7" fmla="*/ 339 h 1001"/>
                  <a:gd name="T8" fmla="*/ 204 w 2604"/>
                  <a:gd name="T9" fmla="*/ 431 h 1001"/>
                  <a:gd name="T10" fmla="*/ 259 w 2604"/>
                  <a:gd name="T11" fmla="*/ 523 h 1001"/>
                  <a:gd name="T12" fmla="*/ 370 w 2604"/>
                  <a:gd name="T13" fmla="*/ 594 h 1001"/>
                  <a:gd name="T14" fmla="*/ 490 w 2604"/>
                  <a:gd name="T15" fmla="*/ 645 h 1001"/>
                  <a:gd name="T16" fmla="*/ 612 w 2604"/>
                  <a:gd name="T17" fmla="*/ 654 h 1001"/>
                  <a:gd name="T18" fmla="*/ 734 w 2604"/>
                  <a:gd name="T19" fmla="*/ 621 h 1001"/>
                  <a:gd name="T20" fmla="*/ 826 w 2604"/>
                  <a:gd name="T21" fmla="*/ 617 h 1001"/>
                  <a:gd name="T22" fmla="*/ 862 w 2604"/>
                  <a:gd name="T23" fmla="*/ 630 h 1001"/>
                  <a:gd name="T24" fmla="*/ 968 w 2604"/>
                  <a:gd name="T25" fmla="*/ 674 h 1001"/>
                  <a:gd name="T26" fmla="*/ 1003 w 2604"/>
                  <a:gd name="T27" fmla="*/ 705 h 1001"/>
                  <a:gd name="T28" fmla="*/ 1018 w 2604"/>
                  <a:gd name="T29" fmla="*/ 855 h 1001"/>
                  <a:gd name="T30" fmla="*/ 1092 w 2604"/>
                  <a:gd name="T31" fmla="*/ 931 h 1001"/>
                  <a:gd name="T32" fmla="*/ 1128 w 2604"/>
                  <a:gd name="T33" fmla="*/ 997 h 1001"/>
                  <a:gd name="T34" fmla="*/ 2579 w 2604"/>
                  <a:gd name="T35" fmla="*/ 1001 h 1001"/>
                  <a:gd name="T36" fmla="*/ 2604 w 2604"/>
                  <a:gd name="T37" fmla="*/ 979 h 1001"/>
                  <a:gd name="T38" fmla="*/ 2555 w 2604"/>
                  <a:gd name="T39" fmla="*/ 950 h 1001"/>
                  <a:gd name="T40" fmla="*/ 2247 w 2604"/>
                  <a:gd name="T41" fmla="*/ 945 h 1001"/>
                  <a:gd name="T42" fmla="*/ 2208 w 2604"/>
                  <a:gd name="T43" fmla="*/ 934 h 1001"/>
                  <a:gd name="T44" fmla="*/ 2151 w 2604"/>
                  <a:gd name="T45" fmla="*/ 929 h 1001"/>
                  <a:gd name="T46" fmla="*/ 2133 w 2604"/>
                  <a:gd name="T47" fmla="*/ 873 h 1001"/>
                  <a:gd name="T48" fmla="*/ 2135 w 2604"/>
                  <a:gd name="T49" fmla="*/ 509 h 1001"/>
                  <a:gd name="T50" fmla="*/ 2136 w 2604"/>
                  <a:gd name="T51" fmla="*/ 465 h 1001"/>
                  <a:gd name="T52" fmla="*/ 2131 w 2604"/>
                  <a:gd name="T53" fmla="*/ 358 h 1001"/>
                  <a:gd name="T54" fmla="*/ 2130 w 2604"/>
                  <a:gd name="T55" fmla="*/ 300 h 1001"/>
                  <a:gd name="T56" fmla="*/ 2133 w 2604"/>
                  <a:gd name="T57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04" h="1001">
                    <a:moveTo>
                      <a:pt x="0" y="133"/>
                    </a:moveTo>
                    <a:cubicBezTo>
                      <a:pt x="0" y="133"/>
                      <a:pt x="180" y="197"/>
                      <a:pt x="186" y="201"/>
                    </a:cubicBezTo>
                    <a:cubicBezTo>
                      <a:pt x="191" y="205"/>
                      <a:pt x="199" y="203"/>
                      <a:pt x="195" y="227"/>
                    </a:cubicBezTo>
                    <a:cubicBezTo>
                      <a:pt x="191" y="251"/>
                      <a:pt x="182" y="319"/>
                      <a:pt x="186" y="339"/>
                    </a:cubicBezTo>
                    <a:cubicBezTo>
                      <a:pt x="190" y="359"/>
                      <a:pt x="196" y="415"/>
                      <a:pt x="204" y="431"/>
                    </a:cubicBezTo>
                    <a:cubicBezTo>
                      <a:pt x="212" y="447"/>
                      <a:pt x="251" y="517"/>
                      <a:pt x="259" y="523"/>
                    </a:cubicBezTo>
                    <a:cubicBezTo>
                      <a:pt x="267" y="530"/>
                      <a:pt x="351" y="589"/>
                      <a:pt x="370" y="594"/>
                    </a:cubicBezTo>
                    <a:cubicBezTo>
                      <a:pt x="388" y="599"/>
                      <a:pt x="471" y="645"/>
                      <a:pt x="490" y="645"/>
                    </a:cubicBezTo>
                    <a:cubicBezTo>
                      <a:pt x="508" y="645"/>
                      <a:pt x="587" y="658"/>
                      <a:pt x="612" y="654"/>
                    </a:cubicBezTo>
                    <a:cubicBezTo>
                      <a:pt x="638" y="650"/>
                      <a:pt x="679" y="622"/>
                      <a:pt x="734" y="621"/>
                    </a:cubicBezTo>
                    <a:cubicBezTo>
                      <a:pt x="788" y="619"/>
                      <a:pt x="819" y="617"/>
                      <a:pt x="826" y="617"/>
                    </a:cubicBezTo>
                    <a:cubicBezTo>
                      <a:pt x="832" y="617"/>
                      <a:pt x="844" y="615"/>
                      <a:pt x="862" y="630"/>
                    </a:cubicBezTo>
                    <a:cubicBezTo>
                      <a:pt x="879" y="645"/>
                      <a:pt x="927" y="677"/>
                      <a:pt x="968" y="674"/>
                    </a:cubicBezTo>
                    <a:cubicBezTo>
                      <a:pt x="986" y="678"/>
                      <a:pt x="1002" y="690"/>
                      <a:pt x="1003" y="705"/>
                    </a:cubicBezTo>
                    <a:cubicBezTo>
                      <a:pt x="1004" y="719"/>
                      <a:pt x="998" y="837"/>
                      <a:pt x="1018" y="855"/>
                    </a:cubicBezTo>
                    <a:cubicBezTo>
                      <a:pt x="1038" y="874"/>
                      <a:pt x="1090" y="918"/>
                      <a:pt x="1092" y="931"/>
                    </a:cubicBezTo>
                    <a:cubicBezTo>
                      <a:pt x="1095" y="945"/>
                      <a:pt x="1082" y="993"/>
                      <a:pt x="1128" y="997"/>
                    </a:cubicBezTo>
                    <a:cubicBezTo>
                      <a:pt x="1175" y="1001"/>
                      <a:pt x="2579" y="1001"/>
                      <a:pt x="2579" y="1001"/>
                    </a:cubicBezTo>
                    <a:cubicBezTo>
                      <a:pt x="2579" y="1001"/>
                      <a:pt x="2604" y="998"/>
                      <a:pt x="2604" y="979"/>
                    </a:cubicBezTo>
                    <a:cubicBezTo>
                      <a:pt x="2604" y="961"/>
                      <a:pt x="2594" y="953"/>
                      <a:pt x="2555" y="950"/>
                    </a:cubicBezTo>
                    <a:cubicBezTo>
                      <a:pt x="2516" y="947"/>
                      <a:pt x="2256" y="945"/>
                      <a:pt x="2247" y="945"/>
                    </a:cubicBezTo>
                    <a:cubicBezTo>
                      <a:pt x="2238" y="945"/>
                      <a:pt x="2216" y="934"/>
                      <a:pt x="2208" y="934"/>
                    </a:cubicBezTo>
                    <a:cubicBezTo>
                      <a:pt x="2200" y="934"/>
                      <a:pt x="2155" y="933"/>
                      <a:pt x="2151" y="929"/>
                    </a:cubicBezTo>
                    <a:cubicBezTo>
                      <a:pt x="2147" y="925"/>
                      <a:pt x="2133" y="909"/>
                      <a:pt x="2133" y="873"/>
                    </a:cubicBezTo>
                    <a:cubicBezTo>
                      <a:pt x="2133" y="873"/>
                      <a:pt x="2133" y="517"/>
                      <a:pt x="2135" y="509"/>
                    </a:cubicBezTo>
                    <a:cubicBezTo>
                      <a:pt x="2136" y="501"/>
                      <a:pt x="2137" y="472"/>
                      <a:pt x="2136" y="465"/>
                    </a:cubicBezTo>
                    <a:cubicBezTo>
                      <a:pt x="2134" y="458"/>
                      <a:pt x="2129" y="361"/>
                      <a:pt x="2131" y="358"/>
                    </a:cubicBezTo>
                    <a:cubicBezTo>
                      <a:pt x="2133" y="354"/>
                      <a:pt x="2138" y="316"/>
                      <a:pt x="2130" y="300"/>
                    </a:cubicBezTo>
                    <a:cubicBezTo>
                      <a:pt x="2127" y="293"/>
                      <a:pt x="2133" y="0"/>
                      <a:pt x="2133" y="0"/>
                    </a:cubicBezTo>
                  </a:path>
                </a:pathLst>
              </a:custGeom>
              <a:noFill/>
              <a:ln w="22225" cap="flat">
                <a:solidFill>
                  <a:srgbClr val="FFFFFF">
                    <a:lumMod val="75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3145" tIns="36573" rIns="73145" bIns="365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7461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40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4" name="Freeform 54">
                <a:extLst>
                  <a:ext uri="{FF2B5EF4-FFF2-40B4-BE49-F238E27FC236}">
                    <a16:creationId xmlns:a16="http://schemas.microsoft.com/office/drawing/2014/main" id="{0FC52A80-C5DB-4954-89F7-E1B42BF73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1738" y="365125"/>
                <a:ext cx="2751138" cy="1130300"/>
              </a:xfrm>
              <a:custGeom>
                <a:avLst/>
                <a:gdLst>
                  <a:gd name="T0" fmla="*/ 736 w 1043"/>
                  <a:gd name="T1" fmla="*/ 427 h 428"/>
                  <a:gd name="T2" fmla="*/ 964 w 1043"/>
                  <a:gd name="T3" fmla="*/ 25 h 428"/>
                  <a:gd name="T4" fmla="*/ 1043 w 1043"/>
                  <a:gd name="T5" fmla="*/ 0 h 428"/>
                  <a:gd name="T6" fmla="*/ 803 w 1043"/>
                  <a:gd name="T7" fmla="*/ 427 h 428"/>
                  <a:gd name="T8" fmla="*/ 0 w 1043"/>
                  <a:gd name="T9" fmla="*/ 428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428">
                    <a:moveTo>
                      <a:pt x="736" y="427"/>
                    </a:moveTo>
                    <a:cubicBezTo>
                      <a:pt x="736" y="427"/>
                      <a:pt x="958" y="28"/>
                      <a:pt x="964" y="25"/>
                    </a:cubicBezTo>
                    <a:cubicBezTo>
                      <a:pt x="970" y="23"/>
                      <a:pt x="1007" y="0"/>
                      <a:pt x="1043" y="0"/>
                    </a:cubicBezTo>
                    <a:cubicBezTo>
                      <a:pt x="803" y="427"/>
                      <a:pt x="803" y="427"/>
                      <a:pt x="803" y="427"/>
                    </a:cubicBezTo>
                    <a:cubicBezTo>
                      <a:pt x="0" y="428"/>
                      <a:pt x="0" y="428"/>
                      <a:pt x="0" y="428"/>
                    </a:cubicBezTo>
                  </a:path>
                </a:pathLst>
              </a:custGeom>
              <a:noFill/>
              <a:ln w="22225" cap="flat">
                <a:solidFill>
                  <a:srgbClr val="FFFFFF">
                    <a:lumMod val="75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3145" tIns="36573" rIns="73145" bIns="365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7461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40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36A493D-18C8-41C8-B750-F25498ECCB4A}"/>
                  </a:ext>
                </a:extLst>
              </p:cNvPr>
              <p:cNvGrpSpPr/>
              <p:nvPr/>
            </p:nvGrpSpPr>
            <p:grpSpPr>
              <a:xfrm>
                <a:off x="3978275" y="252412"/>
                <a:ext cx="9051926" cy="5308601"/>
                <a:chOff x="3978275" y="252412"/>
                <a:chExt cx="9051926" cy="5308601"/>
              </a:xfrm>
            </p:grpSpPr>
            <p:sp>
              <p:nvSpPr>
                <p:cNvPr id="46" name="Freeform 5">
                  <a:extLst>
                    <a:ext uri="{FF2B5EF4-FFF2-40B4-BE49-F238E27FC236}">
                      <a16:creationId xmlns:a16="http://schemas.microsoft.com/office/drawing/2014/main" id="{3E7AA230-3499-4030-AE21-AD9B90A65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8450" y="379412"/>
                  <a:ext cx="4979988" cy="5172076"/>
                </a:xfrm>
                <a:custGeom>
                  <a:avLst/>
                  <a:gdLst>
                    <a:gd name="T0" fmla="*/ 1888 w 1888"/>
                    <a:gd name="T1" fmla="*/ 1960 h 1960"/>
                    <a:gd name="T2" fmla="*/ 1884 w 1888"/>
                    <a:gd name="T3" fmla="*/ 1782 h 1960"/>
                    <a:gd name="T4" fmla="*/ 1478 w 1888"/>
                    <a:gd name="T5" fmla="*/ 1132 h 1960"/>
                    <a:gd name="T6" fmla="*/ 882 w 1888"/>
                    <a:gd name="T7" fmla="*/ 1096 h 1960"/>
                    <a:gd name="T8" fmla="*/ 600 w 1888"/>
                    <a:gd name="T9" fmla="*/ 1070 h 1960"/>
                    <a:gd name="T10" fmla="*/ 146 w 1888"/>
                    <a:gd name="T11" fmla="*/ 702 h 1960"/>
                    <a:gd name="T12" fmla="*/ 64 w 1888"/>
                    <a:gd name="T13" fmla="*/ 310 h 1960"/>
                    <a:gd name="T14" fmla="*/ 0 w 1888"/>
                    <a:gd name="T15" fmla="*/ 0 h 1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88" h="1960">
                      <a:moveTo>
                        <a:pt x="1888" y="1960"/>
                      </a:moveTo>
                      <a:cubicBezTo>
                        <a:pt x="1884" y="1782"/>
                        <a:pt x="1884" y="1782"/>
                        <a:pt x="1884" y="1782"/>
                      </a:cubicBezTo>
                      <a:cubicBezTo>
                        <a:pt x="1856" y="1416"/>
                        <a:pt x="1634" y="1206"/>
                        <a:pt x="1478" y="1132"/>
                      </a:cubicBezTo>
                      <a:cubicBezTo>
                        <a:pt x="1352" y="1072"/>
                        <a:pt x="902" y="1096"/>
                        <a:pt x="882" y="1096"/>
                      </a:cubicBezTo>
                      <a:cubicBezTo>
                        <a:pt x="862" y="1096"/>
                        <a:pt x="736" y="1104"/>
                        <a:pt x="600" y="1070"/>
                      </a:cubicBezTo>
                      <a:cubicBezTo>
                        <a:pt x="326" y="1006"/>
                        <a:pt x="204" y="794"/>
                        <a:pt x="146" y="702"/>
                      </a:cubicBezTo>
                      <a:cubicBezTo>
                        <a:pt x="88" y="610"/>
                        <a:pt x="68" y="376"/>
                        <a:pt x="64" y="310"/>
                      </a:cubicBezTo>
                      <a:cubicBezTo>
                        <a:pt x="60" y="244"/>
                        <a:pt x="0" y="0"/>
                        <a:pt x="0" y="0"/>
                      </a:cubicBezTo>
                    </a:path>
                  </a:pathLst>
                </a:custGeom>
                <a:noFill/>
                <a:ln w="63500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6">
                  <a:extLst>
                    <a:ext uri="{FF2B5EF4-FFF2-40B4-BE49-F238E27FC236}">
                      <a16:creationId xmlns:a16="http://schemas.microsoft.com/office/drawing/2014/main" id="{F46A4A87-59A1-46DC-A623-F47C7E236A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5763" y="252412"/>
                  <a:ext cx="5021263" cy="5292726"/>
                </a:xfrm>
                <a:custGeom>
                  <a:avLst/>
                  <a:gdLst>
                    <a:gd name="T0" fmla="*/ 1904 w 1904"/>
                    <a:gd name="T1" fmla="*/ 2006 h 2006"/>
                    <a:gd name="T2" fmla="*/ 1904 w 1904"/>
                    <a:gd name="T3" fmla="*/ 1822 h 2006"/>
                    <a:gd name="T4" fmla="*/ 1512 w 1904"/>
                    <a:gd name="T5" fmla="*/ 1158 h 2006"/>
                    <a:gd name="T6" fmla="*/ 917 w 1904"/>
                    <a:gd name="T7" fmla="*/ 1098 h 2006"/>
                    <a:gd name="T8" fmla="*/ 608 w 1904"/>
                    <a:gd name="T9" fmla="*/ 1072 h 2006"/>
                    <a:gd name="T10" fmla="*/ 149 w 1904"/>
                    <a:gd name="T11" fmla="*/ 718 h 2006"/>
                    <a:gd name="T12" fmla="*/ 65 w 1904"/>
                    <a:gd name="T13" fmla="*/ 317 h 2006"/>
                    <a:gd name="T14" fmla="*/ 0 w 1904"/>
                    <a:gd name="T15" fmla="*/ 0 h 20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4" h="2006">
                      <a:moveTo>
                        <a:pt x="1904" y="2006"/>
                      </a:moveTo>
                      <a:cubicBezTo>
                        <a:pt x="1904" y="1822"/>
                        <a:pt x="1904" y="1822"/>
                        <a:pt x="1904" y="1822"/>
                      </a:cubicBezTo>
                      <a:cubicBezTo>
                        <a:pt x="1875" y="1447"/>
                        <a:pt x="1661" y="1253"/>
                        <a:pt x="1512" y="1158"/>
                      </a:cubicBezTo>
                      <a:cubicBezTo>
                        <a:pt x="1347" y="1053"/>
                        <a:pt x="937" y="1098"/>
                        <a:pt x="917" y="1098"/>
                      </a:cubicBezTo>
                      <a:cubicBezTo>
                        <a:pt x="897" y="1098"/>
                        <a:pt x="748" y="1107"/>
                        <a:pt x="608" y="1072"/>
                      </a:cubicBezTo>
                      <a:cubicBezTo>
                        <a:pt x="328" y="1007"/>
                        <a:pt x="210" y="811"/>
                        <a:pt x="149" y="718"/>
                      </a:cubicBezTo>
                      <a:cubicBezTo>
                        <a:pt x="92" y="632"/>
                        <a:pt x="69" y="384"/>
                        <a:pt x="65" y="317"/>
                      </a:cubicBezTo>
                      <a:cubicBezTo>
                        <a:pt x="61" y="249"/>
                        <a:pt x="0" y="0"/>
                        <a:pt x="0" y="0"/>
                      </a:cubicBezTo>
                    </a:path>
                  </a:pathLst>
                </a:custGeom>
                <a:noFill/>
                <a:ln w="63500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7">
                  <a:extLst>
                    <a:ext uri="{FF2B5EF4-FFF2-40B4-BE49-F238E27FC236}">
                      <a16:creationId xmlns:a16="http://schemas.microsoft.com/office/drawing/2014/main" id="{55786272-8533-4A41-B18D-37C0D4432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0350" y="365125"/>
                  <a:ext cx="4238625" cy="5072063"/>
                </a:xfrm>
                <a:custGeom>
                  <a:avLst/>
                  <a:gdLst>
                    <a:gd name="T0" fmla="*/ 861 w 1607"/>
                    <a:gd name="T1" fmla="*/ 430 h 1922"/>
                    <a:gd name="T2" fmla="*/ 820 w 1607"/>
                    <a:gd name="T3" fmla="*/ 452 h 1922"/>
                    <a:gd name="T4" fmla="*/ 655 w 1607"/>
                    <a:gd name="T5" fmla="*/ 430 h 1922"/>
                    <a:gd name="T6" fmla="*/ 531 w 1607"/>
                    <a:gd name="T7" fmla="*/ 450 h 1922"/>
                    <a:gd name="T8" fmla="*/ 287 w 1607"/>
                    <a:gd name="T9" fmla="*/ 406 h 1922"/>
                    <a:gd name="T10" fmla="*/ 75 w 1607"/>
                    <a:gd name="T11" fmla="*/ 434 h 1922"/>
                    <a:gd name="T12" fmla="*/ 1 w 1607"/>
                    <a:gd name="T13" fmla="*/ 533 h 1922"/>
                    <a:gd name="T14" fmla="*/ 13 w 1607"/>
                    <a:gd name="T15" fmla="*/ 977 h 1922"/>
                    <a:gd name="T16" fmla="*/ 249 w 1607"/>
                    <a:gd name="T17" fmla="*/ 1734 h 1922"/>
                    <a:gd name="T18" fmla="*/ 476 w 1607"/>
                    <a:gd name="T19" fmla="*/ 1837 h 1922"/>
                    <a:gd name="T20" fmla="*/ 1029 w 1607"/>
                    <a:gd name="T21" fmla="*/ 1910 h 1922"/>
                    <a:gd name="T22" fmla="*/ 1192 w 1607"/>
                    <a:gd name="T23" fmla="*/ 1908 h 1922"/>
                    <a:gd name="T24" fmla="*/ 1236 w 1607"/>
                    <a:gd name="T25" fmla="*/ 1882 h 1922"/>
                    <a:gd name="T26" fmla="*/ 1412 w 1607"/>
                    <a:gd name="T27" fmla="*/ 1676 h 1922"/>
                    <a:gd name="T28" fmla="*/ 1425 w 1607"/>
                    <a:gd name="T29" fmla="*/ 1620 h 1922"/>
                    <a:gd name="T30" fmla="*/ 1391 w 1607"/>
                    <a:gd name="T31" fmla="*/ 1105 h 1922"/>
                    <a:gd name="T32" fmla="*/ 1404 w 1607"/>
                    <a:gd name="T33" fmla="*/ 994 h 1922"/>
                    <a:gd name="T34" fmla="*/ 1463 w 1607"/>
                    <a:gd name="T35" fmla="*/ 849 h 1922"/>
                    <a:gd name="T36" fmla="*/ 1588 w 1607"/>
                    <a:gd name="T37" fmla="*/ 557 h 1922"/>
                    <a:gd name="T38" fmla="*/ 1597 w 1607"/>
                    <a:gd name="T39" fmla="*/ 449 h 1922"/>
                    <a:gd name="T40" fmla="*/ 1540 w 1607"/>
                    <a:gd name="T41" fmla="*/ 226 h 1922"/>
                    <a:gd name="T42" fmla="*/ 1576 w 1607"/>
                    <a:gd name="T43" fmla="*/ 0 h 1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07" h="1922">
                      <a:moveTo>
                        <a:pt x="861" y="430"/>
                      </a:moveTo>
                      <a:cubicBezTo>
                        <a:pt x="861" y="430"/>
                        <a:pt x="832" y="452"/>
                        <a:pt x="820" y="452"/>
                      </a:cubicBezTo>
                      <a:cubicBezTo>
                        <a:pt x="808" y="452"/>
                        <a:pt x="673" y="425"/>
                        <a:pt x="655" y="430"/>
                      </a:cubicBezTo>
                      <a:cubicBezTo>
                        <a:pt x="636" y="436"/>
                        <a:pt x="556" y="453"/>
                        <a:pt x="531" y="450"/>
                      </a:cubicBezTo>
                      <a:cubicBezTo>
                        <a:pt x="505" y="448"/>
                        <a:pt x="313" y="401"/>
                        <a:pt x="287" y="406"/>
                      </a:cubicBezTo>
                      <a:cubicBezTo>
                        <a:pt x="260" y="412"/>
                        <a:pt x="84" y="430"/>
                        <a:pt x="75" y="434"/>
                      </a:cubicBezTo>
                      <a:cubicBezTo>
                        <a:pt x="65" y="438"/>
                        <a:pt x="3" y="477"/>
                        <a:pt x="1" y="533"/>
                      </a:cubicBezTo>
                      <a:cubicBezTo>
                        <a:pt x="0" y="589"/>
                        <a:pt x="3" y="930"/>
                        <a:pt x="13" y="977"/>
                      </a:cubicBezTo>
                      <a:cubicBezTo>
                        <a:pt x="24" y="1024"/>
                        <a:pt x="219" y="1697"/>
                        <a:pt x="249" y="1734"/>
                      </a:cubicBezTo>
                      <a:cubicBezTo>
                        <a:pt x="280" y="1772"/>
                        <a:pt x="331" y="1801"/>
                        <a:pt x="476" y="1837"/>
                      </a:cubicBezTo>
                      <a:cubicBezTo>
                        <a:pt x="621" y="1873"/>
                        <a:pt x="872" y="1922"/>
                        <a:pt x="1029" y="1910"/>
                      </a:cubicBezTo>
                      <a:cubicBezTo>
                        <a:pt x="1160" y="1908"/>
                        <a:pt x="1192" y="1908"/>
                        <a:pt x="1192" y="1908"/>
                      </a:cubicBezTo>
                      <a:cubicBezTo>
                        <a:pt x="1192" y="1908"/>
                        <a:pt x="1207" y="1913"/>
                        <a:pt x="1236" y="1882"/>
                      </a:cubicBezTo>
                      <a:cubicBezTo>
                        <a:pt x="1265" y="1852"/>
                        <a:pt x="1412" y="1676"/>
                        <a:pt x="1412" y="1676"/>
                      </a:cubicBezTo>
                      <a:cubicBezTo>
                        <a:pt x="1412" y="1676"/>
                        <a:pt x="1425" y="1652"/>
                        <a:pt x="1425" y="1620"/>
                      </a:cubicBezTo>
                      <a:cubicBezTo>
                        <a:pt x="1425" y="1588"/>
                        <a:pt x="1391" y="1113"/>
                        <a:pt x="1391" y="1105"/>
                      </a:cubicBezTo>
                      <a:cubicBezTo>
                        <a:pt x="1391" y="1097"/>
                        <a:pt x="1395" y="1022"/>
                        <a:pt x="1404" y="994"/>
                      </a:cubicBezTo>
                      <a:cubicBezTo>
                        <a:pt x="1413" y="966"/>
                        <a:pt x="1447" y="865"/>
                        <a:pt x="1463" y="849"/>
                      </a:cubicBezTo>
                      <a:cubicBezTo>
                        <a:pt x="1479" y="833"/>
                        <a:pt x="1572" y="734"/>
                        <a:pt x="1588" y="557"/>
                      </a:cubicBezTo>
                      <a:cubicBezTo>
                        <a:pt x="1588" y="557"/>
                        <a:pt x="1607" y="498"/>
                        <a:pt x="1597" y="449"/>
                      </a:cubicBezTo>
                      <a:cubicBezTo>
                        <a:pt x="1588" y="400"/>
                        <a:pt x="1545" y="274"/>
                        <a:pt x="1540" y="226"/>
                      </a:cubicBezTo>
                      <a:cubicBezTo>
                        <a:pt x="1535" y="178"/>
                        <a:pt x="1541" y="46"/>
                        <a:pt x="1576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8">
                  <a:extLst>
                    <a:ext uri="{FF2B5EF4-FFF2-40B4-BE49-F238E27FC236}">
                      <a16:creationId xmlns:a16="http://schemas.microsoft.com/office/drawing/2014/main" id="{7AB10854-6F37-40AE-8BFE-DA10C8839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18438" y="371475"/>
                  <a:ext cx="569913" cy="2773363"/>
                </a:xfrm>
                <a:custGeom>
                  <a:avLst/>
                  <a:gdLst>
                    <a:gd name="T0" fmla="*/ 215 w 216"/>
                    <a:gd name="T1" fmla="*/ 0 h 1051"/>
                    <a:gd name="T2" fmla="*/ 178 w 216"/>
                    <a:gd name="T3" fmla="*/ 188 h 1051"/>
                    <a:gd name="T4" fmla="*/ 207 w 216"/>
                    <a:gd name="T5" fmla="*/ 440 h 1051"/>
                    <a:gd name="T6" fmla="*/ 170 w 216"/>
                    <a:gd name="T7" fmla="*/ 700 h 1051"/>
                    <a:gd name="T8" fmla="*/ 94 w 216"/>
                    <a:gd name="T9" fmla="*/ 844 h 1051"/>
                    <a:gd name="T10" fmla="*/ 47 w 216"/>
                    <a:gd name="T11" fmla="*/ 904 h 1051"/>
                    <a:gd name="T12" fmla="*/ 6 w 216"/>
                    <a:gd name="T13" fmla="*/ 1051 h 1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" h="1051">
                      <a:moveTo>
                        <a:pt x="215" y="0"/>
                      </a:moveTo>
                      <a:cubicBezTo>
                        <a:pt x="215" y="0"/>
                        <a:pt x="179" y="103"/>
                        <a:pt x="178" y="188"/>
                      </a:cubicBezTo>
                      <a:cubicBezTo>
                        <a:pt x="176" y="274"/>
                        <a:pt x="198" y="396"/>
                        <a:pt x="207" y="440"/>
                      </a:cubicBezTo>
                      <a:cubicBezTo>
                        <a:pt x="216" y="484"/>
                        <a:pt x="203" y="598"/>
                        <a:pt x="170" y="700"/>
                      </a:cubicBezTo>
                      <a:cubicBezTo>
                        <a:pt x="136" y="803"/>
                        <a:pt x="98" y="839"/>
                        <a:pt x="94" y="844"/>
                      </a:cubicBezTo>
                      <a:cubicBezTo>
                        <a:pt x="90" y="850"/>
                        <a:pt x="58" y="876"/>
                        <a:pt x="47" y="904"/>
                      </a:cubicBezTo>
                      <a:cubicBezTo>
                        <a:pt x="36" y="932"/>
                        <a:pt x="0" y="1018"/>
                        <a:pt x="6" y="1051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9">
                  <a:extLst>
                    <a:ext uri="{FF2B5EF4-FFF2-40B4-BE49-F238E27FC236}">
                      <a16:creationId xmlns:a16="http://schemas.microsoft.com/office/drawing/2014/main" id="{1D3A6673-4E1B-4DBC-BDDD-F3C39F86F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02888" y="4564063"/>
                  <a:ext cx="277813" cy="150813"/>
                </a:xfrm>
                <a:custGeom>
                  <a:avLst/>
                  <a:gdLst>
                    <a:gd name="T0" fmla="*/ 0 w 105"/>
                    <a:gd name="T1" fmla="*/ 0 h 57"/>
                    <a:gd name="T2" fmla="*/ 46 w 105"/>
                    <a:gd name="T3" fmla="*/ 37 h 57"/>
                    <a:gd name="T4" fmla="*/ 105 w 105"/>
                    <a:gd name="T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5" h="57">
                      <a:moveTo>
                        <a:pt x="0" y="0"/>
                      </a:moveTo>
                      <a:cubicBezTo>
                        <a:pt x="0" y="0"/>
                        <a:pt x="39" y="37"/>
                        <a:pt x="46" y="37"/>
                      </a:cubicBezTo>
                      <a:cubicBezTo>
                        <a:pt x="52" y="38"/>
                        <a:pt x="100" y="55"/>
                        <a:pt x="105" y="57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10">
                  <a:extLst>
                    <a:ext uri="{FF2B5EF4-FFF2-40B4-BE49-F238E27FC236}">
                      <a16:creationId xmlns:a16="http://schemas.microsoft.com/office/drawing/2014/main" id="{5FB7ADA2-69BD-43DE-9957-68B8E0D0B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42575" y="4708525"/>
                  <a:ext cx="2574925" cy="839788"/>
                </a:xfrm>
                <a:custGeom>
                  <a:avLst/>
                  <a:gdLst>
                    <a:gd name="T0" fmla="*/ 0 w 976"/>
                    <a:gd name="T1" fmla="*/ 13 h 318"/>
                    <a:gd name="T2" fmla="*/ 140 w 976"/>
                    <a:gd name="T3" fmla="*/ 0 h 318"/>
                    <a:gd name="T4" fmla="*/ 359 w 976"/>
                    <a:gd name="T5" fmla="*/ 6 h 318"/>
                    <a:gd name="T6" fmla="*/ 476 w 976"/>
                    <a:gd name="T7" fmla="*/ 61 h 318"/>
                    <a:gd name="T8" fmla="*/ 719 w 976"/>
                    <a:gd name="T9" fmla="*/ 240 h 318"/>
                    <a:gd name="T10" fmla="*/ 817 w 976"/>
                    <a:gd name="T11" fmla="*/ 282 h 318"/>
                    <a:gd name="T12" fmla="*/ 976 w 976"/>
                    <a:gd name="T13" fmla="*/ 3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76" h="318">
                      <a:moveTo>
                        <a:pt x="0" y="13"/>
                      </a:moveTo>
                      <a:cubicBezTo>
                        <a:pt x="0" y="13"/>
                        <a:pt x="87" y="0"/>
                        <a:pt x="140" y="0"/>
                      </a:cubicBezTo>
                      <a:cubicBezTo>
                        <a:pt x="193" y="0"/>
                        <a:pt x="345" y="0"/>
                        <a:pt x="359" y="6"/>
                      </a:cubicBezTo>
                      <a:cubicBezTo>
                        <a:pt x="373" y="13"/>
                        <a:pt x="457" y="44"/>
                        <a:pt x="476" y="61"/>
                      </a:cubicBezTo>
                      <a:cubicBezTo>
                        <a:pt x="495" y="78"/>
                        <a:pt x="708" y="237"/>
                        <a:pt x="719" y="240"/>
                      </a:cubicBezTo>
                      <a:cubicBezTo>
                        <a:pt x="731" y="244"/>
                        <a:pt x="757" y="264"/>
                        <a:pt x="817" y="282"/>
                      </a:cubicBezTo>
                      <a:cubicBezTo>
                        <a:pt x="877" y="301"/>
                        <a:pt x="971" y="318"/>
                        <a:pt x="976" y="312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665128AE-4A1F-4B37-949D-519F09820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69563" y="4772025"/>
                  <a:ext cx="1239838" cy="788988"/>
                </a:xfrm>
                <a:custGeom>
                  <a:avLst/>
                  <a:gdLst>
                    <a:gd name="T0" fmla="*/ 0 w 470"/>
                    <a:gd name="T1" fmla="*/ 20 h 299"/>
                    <a:gd name="T2" fmla="*/ 217 w 470"/>
                    <a:gd name="T3" fmla="*/ 6 h 299"/>
                    <a:gd name="T4" fmla="*/ 453 w 470"/>
                    <a:gd name="T5" fmla="*/ 143 h 299"/>
                    <a:gd name="T6" fmla="*/ 332 w 470"/>
                    <a:gd name="T7" fmla="*/ 299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0" h="299">
                      <a:moveTo>
                        <a:pt x="0" y="20"/>
                      </a:moveTo>
                      <a:cubicBezTo>
                        <a:pt x="0" y="20"/>
                        <a:pt x="203" y="6"/>
                        <a:pt x="217" y="6"/>
                      </a:cubicBezTo>
                      <a:cubicBezTo>
                        <a:pt x="230" y="6"/>
                        <a:pt x="423" y="0"/>
                        <a:pt x="453" y="143"/>
                      </a:cubicBezTo>
                      <a:cubicBezTo>
                        <a:pt x="470" y="246"/>
                        <a:pt x="332" y="299"/>
                        <a:pt x="332" y="299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A36CA3D7-0764-4A9A-BFD9-46E40CB2D4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98138" y="4803775"/>
                  <a:ext cx="327025" cy="366713"/>
                </a:xfrm>
                <a:custGeom>
                  <a:avLst/>
                  <a:gdLst>
                    <a:gd name="T0" fmla="*/ 124 w 124"/>
                    <a:gd name="T1" fmla="*/ 0 h 139"/>
                    <a:gd name="T2" fmla="*/ 0 w 124"/>
                    <a:gd name="T3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4" h="139">
                      <a:moveTo>
                        <a:pt x="124" y="0"/>
                      </a:moveTo>
                      <a:cubicBezTo>
                        <a:pt x="124" y="0"/>
                        <a:pt x="6" y="33"/>
                        <a:pt x="0" y="139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7C7B5B19-A465-4631-B19C-DA86838885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39625" y="4324350"/>
                  <a:ext cx="476250" cy="152400"/>
                </a:xfrm>
                <a:custGeom>
                  <a:avLst/>
                  <a:gdLst>
                    <a:gd name="T0" fmla="*/ 180 w 181"/>
                    <a:gd name="T1" fmla="*/ 0 h 58"/>
                    <a:gd name="T2" fmla="*/ 26 w 181"/>
                    <a:gd name="T3" fmla="*/ 0 h 58"/>
                    <a:gd name="T4" fmla="*/ 0 w 181"/>
                    <a:gd name="T5" fmla="*/ 26 h 58"/>
                    <a:gd name="T6" fmla="*/ 28 w 181"/>
                    <a:gd name="T7" fmla="*/ 57 h 58"/>
                    <a:gd name="T8" fmla="*/ 181 w 181"/>
                    <a:gd name="T9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1" h="58">
                      <a:moveTo>
                        <a:pt x="180" y="0"/>
                      </a:move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0" y="4"/>
                        <a:pt x="0" y="26"/>
                      </a:cubicBezTo>
                      <a:cubicBezTo>
                        <a:pt x="0" y="48"/>
                        <a:pt x="16" y="56"/>
                        <a:pt x="28" y="57"/>
                      </a:cubicBezTo>
                      <a:cubicBezTo>
                        <a:pt x="40" y="58"/>
                        <a:pt x="181" y="57"/>
                        <a:pt x="181" y="57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4">
                  <a:extLst>
                    <a:ext uri="{FF2B5EF4-FFF2-40B4-BE49-F238E27FC236}">
                      <a16:creationId xmlns:a16="http://schemas.microsoft.com/office/drawing/2014/main" id="{67B8D712-664A-402A-9094-5EC157264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3725" y="376237"/>
                  <a:ext cx="287338" cy="1047750"/>
                </a:xfrm>
                <a:custGeom>
                  <a:avLst/>
                  <a:gdLst>
                    <a:gd name="T0" fmla="*/ 109 w 109"/>
                    <a:gd name="T1" fmla="*/ 0 h 397"/>
                    <a:gd name="T2" fmla="*/ 41 w 109"/>
                    <a:gd name="T3" fmla="*/ 152 h 397"/>
                    <a:gd name="T4" fmla="*/ 1 w 109"/>
                    <a:gd name="T5" fmla="*/ 397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9" h="397">
                      <a:moveTo>
                        <a:pt x="109" y="0"/>
                      </a:moveTo>
                      <a:cubicBezTo>
                        <a:pt x="109" y="0"/>
                        <a:pt x="47" y="128"/>
                        <a:pt x="41" y="152"/>
                      </a:cubicBezTo>
                      <a:cubicBezTo>
                        <a:pt x="36" y="176"/>
                        <a:pt x="0" y="349"/>
                        <a:pt x="1" y="397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 15">
                  <a:extLst>
                    <a:ext uri="{FF2B5EF4-FFF2-40B4-BE49-F238E27FC236}">
                      <a16:creationId xmlns:a16="http://schemas.microsoft.com/office/drawing/2014/main" id="{C33E1697-DE23-4CEF-B62B-308194421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6400" y="619125"/>
                  <a:ext cx="358775" cy="182563"/>
                </a:xfrm>
                <a:custGeom>
                  <a:avLst/>
                  <a:gdLst>
                    <a:gd name="T0" fmla="*/ 136 w 136"/>
                    <a:gd name="T1" fmla="*/ 0 h 69"/>
                    <a:gd name="T2" fmla="*/ 0 w 136"/>
                    <a:gd name="T3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6" h="69">
                      <a:moveTo>
                        <a:pt x="136" y="0"/>
                      </a:moveTo>
                      <a:cubicBezTo>
                        <a:pt x="136" y="0"/>
                        <a:pt x="76" y="66"/>
                        <a:pt x="0" y="69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16">
                  <a:extLst>
                    <a:ext uri="{FF2B5EF4-FFF2-40B4-BE49-F238E27FC236}">
                      <a16:creationId xmlns:a16="http://schemas.microsoft.com/office/drawing/2014/main" id="{69E105C0-4AD8-4566-907D-9732642285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2588" y="371475"/>
                  <a:ext cx="381000" cy="358775"/>
                </a:xfrm>
                <a:custGeom>
                  <a:avLst/>
                  <a:gdLst>
                    <a:gd name="T0" fmla="*/ 144 w 144"/>
                    <a:gd name="T1" fmla="*/ 0 h 136"/>
                    <a:gd name="T2" fmla="*/ 93 w 144"/>
                    <a:gd name="T3" fmla="*/ 106 h 136"/>
                    <a:gd name="T4" fmla="*/ 0 w 144"/>
                    <a:gd name="T5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4" h="136">
                      <a:moveTo>
                        <a:pt x="144" y="0"/>
                      </a:moveTo>
                      <a:cubicBezTo>
                        <a:pt x="144" y="0"/>
                        <a:pt x="119" y="92"/>
                        <a:pt x="93" y="106"/>
                      </a:cubicBezTo>
                      <a:cubicBezTo>
                        <a:pt x="68" y="119"/>
                        <a:pt x="32" y="136"/>
                        <a:pt x="0" y="136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18">
                  <a:extLst>
                    <a:ext uri="{FF2B5EF4-FFF2-40B4-BE49-F238E27FC236}">
                      <a16:creationId xmlns:a16="http://schemas.microsoft.com/office/drawing/2014/main" id="{1FAA1A9A-34F7-4BBC-ACBE-FACF46CA5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7388" y="779462"/>
                  <a:ext cx="209550" cy="87313"/>
                </a:xfrm>
                <a:custGeom>
                  <a:avLst/>
                  <a:gdLst>
                    <a:gd name="T0" fmla="*/ 80 w 80"/>
                    <a:gd name="T1" fmla="*/ 0 h 33"/>
                    <a:gd name="T2" fmla="*/ 0 w 8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80" h="33">
                      <a:moveTo>
                        <a:pt x="80" y="0"/>
                      </a:moveTo>
                      <a:cubicBezTo>
                        <a:pt x="80" y="0"/>
                        <a:pt x="8" y="19"/>
                        <a:pt x="0" y="33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19">
                  <a:extLst>
                    <a:ext uri="{FF2B5EF4-FFF2-40B4-BE49-F238E27FC236}">
                      <a16:creationId xmlns:a16="http://schemas.microsoft.com/office/drawing/2014/main" id="{FA89D902-661C-449D-9B66-8D7DFB1548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9613" y="811212"/>
                  <a:ext cx="1203325" cy="2090738"/>
                </a:xfrm>
                <a:custGeom>
                  <a:avLst/>
                  <a:gdLst>
                    <a:gd name="T0" fmla="*/ 33 w 456"/>
                    <a:gd name="T1" fmla="*/ 0 h 792"/>
                    <a:gd name="T2" fmla="*/ 15 w 456"/>
                    <a:gd name="T3" fmla="*/ 223 h 792"/>
                    <a:gd name="T4" fmla="*/ 8 w 456"/>
                    <a:gd name="T5" fmla="*/ 267 h 792"/>
                    <a:gd name="T6" fmla="*/ 17 w 456"/>
                    <a:gd name="T7" fmla="*/ 359 h 792"/>
                    <a:gd name="T8" fmla="*/ 97 w 456"/>
                    <a:gd name="T9" fmla="*/ 493 h 792"/>
                    <a:gd name="T10" fmla="*/ 113 w 456"/>
                    <a:gd name="T11" fmla="*/ 536 h 792"/>
                    <a:gd name="T12" fmla="*/ 356 w 456"/>
                    <a:gd name="T13" fmla="*/ 732 h 792"/>
                    <a:gd name="T14" fmla="*/ 367 w 456"/>
                    <a:gd name="T15" fmla="*/ 740 h 792"/>
                    <a:gd name="T16" fmla="*/ 388 w 456"/>
                    <a:gd name="T17" fmla="*/ 768 h 792"/>
                    <a:gd name="T18" fmla="*/ 436 w 456"/>
                    <a:gd name="T19" fmla="*/ 768 h 792"/>
                    <a:gd name="T20" fmla="*/ 439 w 456"/>
                    <a:gd name="T21" fmla="*/ 727 h 792"/>
                    <a:gd name="T22" fmla="*/ 407 w 456"/>
                    <a:gd name="T23" fmla="*/ 717 h 792"/>
                    <a:gd name="T24" fmla="*/ 376 w 456"/>
                    <a:gd name="T25" fmla="*/ 743 h 792"/>
                    <a:gd name="T26" fmla="*/ 367 w 456"/>
                    <a:gd name="T27" fmla="*/ 748 h 7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56" h="792">
                      <a:moveTo>
                        <a:pt x="33" y="0"/>
                      </a:moveTo>
                      <a:cubicBezTo>
                        <a:pt x="33" y="0"/>
                        <a:pt x="20" y="205"/>
                        <a:pt x="15" y="223"/>
                      </a:cubicBezTo>
                      <a:cubicBezTo>
                        <a:pt x="9" y="240"/>
                        <a:pt x="8" y="247"/>
                        <a:pt x="8" y="267"/>
                      </a:cubicBezTo>
                      <a:cubicBezTo>
                        <a:pt x="8" y="287"/>
                        <a:pt x="0" y="299"/>
                        <a:pt x="17" y="359"/>
                      </a:cubicBezTo>
                      <a:cubicBezTo>
                        <a:pt x="35" y="419"/>
                        <a:pt x="55" y="479"/>
                        <a:pt x="97" y="493"/>
                      </a:cubicBezTo>
                      <a:cubicBezTo>
                        <a:pt x="115" y="503"/>
                        <a:pt x="113" y="536"/>
                        <a:pt x="113" y="536"/>
                      </a:cubicBezTo>
                      <a:cubicBezTo>
                        <a:pt x="356" y="732"/>
                        <a:pt x="356" y="732"/>
                        <a:pt x="356" y="732"/>
                      </a:cubicBezTo>
                      <a:cubicBezTo>
                        <a:pt x="367" y="740"/>
                        <a:pt x="367" y="740"/>
                        <a:pt x="367" y="740"/>
                      </a:cubicBezTo>
                      <a:cubicBezTo>
                        <a:pt x="367" y="740"/>
                        <a:pt x="369" y="757"/>
                        <a:pt x="388" y="768"/>
                      </a:cubicBezTo>
                      <a:cubicBezTo>
                        <a:pt x="407" y="779"/>
                        <a:pt x="416" y="792"/>
                        <a:pt x="436" y="768"/>
                      </a:cubicBezTo>
                      <a:cubicBezTo>
                        <a:pt x="456" y="744"/>
                        <a:pt x="445" y="736"/>
                        <a:pt x="439" y="727"/>
                      </a:cubicBezTo>
                      <a:cubicBezTo>
                        <a:pt x="432" y="717"/>
                        <a:pt x="424" y="705"/>
                        <a:pt x="407" y="717"/>
                      </a:cubicBezTo>
                      <a:cubicBezTo>
                        <a:pt x="389" y="729"/>
                        <a:pt x="376" y="743"/>
                        <a:pt x="376" y="743"/>
                      </a:cubicBezTo>
                      <a:cubicBezTo>
                        <a:pt x="367" y="748"/>
                        <a:pt x="367" y="748"/>
                        <a:pt x="367" y="748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20">
                  <a:extLst>
                    <a:ext uri="{FF2B5EF4-FFF2-40B4-BE49-F238E27FC236}">
                      <a16:creationId xmlns:a16="http://schemas.microsoft.com/office/drawing/2014/main" id="{1E3F0FC7-034B-4BB5-ABBD-A6986E2D0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175" y="1452562"/>
                  <a:ext cx="560388" cy="1000125"/>
                </a:xfrm>
                <a:custGeom>
                  <a:avLst/>
                  <a:gdLst>
                    <a:gd name="T0" fmla="*/ 20 w 212"/>
                    <a:gd name="T1" fmla="*/ 0 h 379"/>
                    <a:gd name="T2" fmla="*/ 0 w 212"/>
                    <a:gd name="T3" fmla="*/ 133 h 379"/>
                    <a:gd name="T4" fmla="*/ 8 w 212"/>
                    <a:gd name="T5" fmla="*/ 197 h 379"/>
                    <a:gd name="T6" fmla="*/ 212 w 212"/>
                    <a:gd name="T7" fmla="*/ 379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2" h="379">
                      <a:moveTo>
                        <a:pt x="20" y="0"/>
                      </a:moveTo>
                      <a:cubicBezTo>
                        <a:pt x="20" y="0"/>
                        <a:pt x="0" y="94"/>
                        <a:pt x="0" y="133"/>
                      </a:cubicBezTo>
                      <a:cubicBezTo>
                        <a:pt x="0" y="172"/>
                        <a:pt x="2" y="192"/>
                        <a:pt x="8" y="197"/>
                      </a:cubicBezTo>
                      <a:cubicBezTo>
                        <a:pt x="8" y="197"/>
                        <a:pt x="208" y="361"/>
                        <a:pt x="212" y="379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21">
                  <a:extLst>
                    <a:ext uri="{FF2B5EF4-FFF2-40B4-BE49-F238E27FC236}">
                      <a16:creationId xmlns:a16="http://schemas.microsoft.com/office/drawing/2014/main" id="{BA6B2364-465A-4A6A-A7C5-77671277D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2525" y="1722437"/>
                  <a:ext cx="1535113" cy="1587500"/>
                </a:xfrm>
                <a:custGeom>
                  <a:avLst/>
                  <a:gdLst>
                    <a:gd name="T0" fmla="*/ 0 w 582"/>
                    <a:gd name="T1" fmla="*/ 0 h 602"/>
                    <a:gd name="T2" fmla="*/ 44 w 582"/>
                    <a:gd name="T3" fmla="*/ 73 h 602"/>
                    <a:gd name="T4" fmla="*/ 139 w 582"/>
                    <a:gd name="T5" fmla="*/ 148 h 602"/>
                    <a:gd name="T6" fmla="*/ 180 w 582"/>
                    <a:gd name="T7" fmla="*/ 187 h 602"/>
                    <a:gd name="T8" fmla="*/ 272 w 582"/>
                    <a:gd name="T9" fmla="*/ 298 h 602"/>
                    <a:gd name="T10" fmla="*/ 314 w 582"/>
                    <a:gd name="T11" fmla="*/ 346 h 602"/>
                    <a:gd name="T12" fmla="*/ 396 w 582"/>
                    <a:gd name="T13" fmla="*/ 410 h 602"/>
                    <a:gd name="T14" fmla="*/ 468 w 582"/>
                    <a:gd name="T15" fmla="*/ 463 h 602"/>
                    <a:gd name="T16" fmla="*/ 536 w 582"/>
                    <a:gd name="T17" fmla="*/ 505 h 602"/>
                    <a:gd name="T18" fmla="*/ 580 w 582"/>
                    <a:gd name="T19" fmla="*/ 561 h 602"/>
                    <a:gd name="T20" fmla="*/ 573 w 582"/>
                    <a:gd name="T21" fmla="*/ 595 h 602"/>
                    <a:gd name="T22" fmla="*/ 520 w 582"/>
                    <a:gd name="T23" fmla="*/ 584 h 602"/>
                    <a:gd name="T24" fmla="*/ 448 w 582"/>
                    <a:gd name="T25" fmla="*/ 497 h 602"/>
                    <a:gd name="T26" fmla="*/ 381 w 582"/>
                    <a:gd name="T27" fmla="*/ 434 h 602"/>
                    <a:gd name="T28" fmla="*/ 227 w 582"/>
                    <a:gd name="T29" fmla="*/ 320 h 602"/>
                    <a:gd name="T30" fmla="*/ 216 w 582"/>
                    <a:gd name="T31" fmla="*/ 264 h 602"/>
                    <a:gd name="T32" fmla="*/ 232 w 582"/>
                    <a:gd name="T33" fmla="*/ 229 h 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82" h="602">
                      <a:moveTo>
                        <a:pt x="0" y="0"/>
                      </a:moveTo>
                      <a:cubicBezTo>
                        <a:pt x="0" y="0"/>
                        <a:pt x="16" y="54"/>
                        <a:pt x="44" y="73"/>
                      </a:cubicBezTo>
                      <a:cubicBezTo>
                        <a:pt x="72" y="92"/>
                        <a:pt x="133" y="145"/>
                        <a:pt x="139" y="148"/>
                      </a:cubicBezTo>
                      <a:cubicBezTo>
                        <a:pt x="145" y="151"/>
                        <a:pt x="165" y="175"/>
                        <a:pt x="180" y="187"/>
                      </a:cubicBezTo>
                      <a:cubicBezTo>
                        <a:pt x="195" y="199"/>
                        <a:pt x="265" y="246"/>
                        <a:pt x="272" y="298"/>
                      </a:cubicBezTo>
                      <a:cubicBezTo>
                        <a:pt x="277" y="318"/>
                        <a:pt x="302" y="334"/>
                        <a:pt x="314" y="346"/>
                      </a:cubicBezTo>
                      <a:cubicBezTo>
                        <a:pt x="326" y="358"/>
                        <a:pt x="373" y="401"/>
                        <a:pt x="396" y="410"/>
                      </a:cubicBezTo>
                      <a:cubicBezTo>
                        <a:pt x="419" y="419"/>
                        <a:pt x="460" y="455"/>
                        <a:pt x="468" y="463"/>
                      </a:cubicBezTo>
                      <a:cubicBezTo>
                        <a:pt x="476" y="471"/>
                        <a:pt x="519" y="499"/>
                        <a:pt x="536" y="505"/>
                      </a:cubicBezTo>
                      <a:cubicBezTo>
                        <a:pt x="553" y="511"/>
                        <a:pt x="578" y="540"/>
                        <a:pt x="580" y="561"/>
                      </a:cubicBezTo>
                      <a:cubicBezTo>
                        <a:pt x="582" y="582"/>
                        <a:pt x="580" y="588"/>
                        <a:pt x="573" y="595"/>
                      </a:cubicBezTo>
                      <a:cubicBezTo>
                        <a:pt x="566" y="602"/>
                        <a:pt x="546" y="597"/>
                        <a:pt x="520" y="584"/>
                      </a:cubicBezTo>
                      <a:cubicBezTo>
                        <a:pt x="494" y="571"/>
                        <a:pt x="464" y="519"/>
                        <a:pt x="448" y="497"/>
                      </a:cubicBezTo>
                      <a:cubicBezTo>
                        <a:pt x="432" y="475"/>
                        <a:pt x="394" y="439"/>
                        <a:pt x="381" y="434"/>
                      </a:cubicBezTo>
                      <a:cubicBezTo>
                        <a:pt x="368" y="429"/>
                        <a:pt x="249" y="353"/>
                        <a:pt x="227" y="320"/>
                      </a:cubicBezTo>
                      <a:cubicBezTo>
                        <a:pt x="205" y="287"/>
                        <a:pt x="207" y="273"/>
                        <a:pt x="216" y="264"/>
                      </a:cubicBezTo>
                      <a:cubicBezTo>
                        <a:pt x="225" y="255"/>
                        <a:pt x="234" y="241"/>
                        <a:pt x="232" y="229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 22">
                  <a:extLst>
                    <a:ext uri="{FF2B5EF4-FFF2-40B4-BE49-F238E27FC236}">
                      <a16:creationId xmlns:a16="http://schemas.microsoft.com/office/drawing/2014/main" id="{21065902-F9D2-48E1-AD2A-6C6453C35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9263" y="2432050"/>
                  <a:ext cx="136525" cy="76200"/>
                </a:xfrm>
                <a:custGeom>
                  <a:avLst/>
                  <a:gdLst>
                    <a:gd name="T0" fmla="*/ 0 w 52"/>
                    <a:gd name="T1" fmla="*/ 29 h 29"/>
                    <a:gd name="T2" fmla="*/ 20 w 52"/>
                    <a:gd name="T3" fmla="*/ 8 h 29"/>
                    <a:gd name="T4" fmla="*/ 52 w 52"/>
                    <a:gd name="T5" fmla="*/ 1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2" h="29">
                      <a:moveTo>
                        <a:pt x="0" y="29"/>
                      </a:moveTo>
                      <a:cubicBezTo>
                        <a:pt x="0" y="29"/>
                        <a:pt x="0" y="16"/>
                        <a:pt x="20" y="8"/>
                      </a:cubicBezTo>
                      <a:cubicBezTo>
                        <a:pt x="40" y="0"/>
                        <a:pt x="48" y="5"/>
                        <a:pt x="52" y="13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 23">
                  <a:extLst>
                    <a:ext uri="{FF2B5EF4-FFF2-40B4-BE49-F238E27FC236}">
                      <a16:creationId xmlns:a16="http://schemas.microsoft.com/office/drawing/2014/main" id="{97B74464-C2A2-4126-9428-74FBE76195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4513" y="2225675"/>
                  <a:ext cx="463550" cy="166688"/>
                </a:xfrm>
                <a:custGeom>
                  <a:avLst/>
                  <a:gdLst>
                    <a:gd name="T0" fmla="*/ 0 w 176"/>
                    <a:gd name="T1" fmla="*/ 63 h 63"/>
                    <a:gd name="T2" fmla="*/ 84 w 176"/>
                    <a:gd name="T3" fmla="*/ 31 h 63"/>
                    <a:gd name="T4" fmla="*/ 133 w 176"/>
                    <a:gd name="T5" fmla="*/ 24 h 63"/>
                    <a:gd name="T6" fmla="*/ 176 w 176"/>
                    <a:gd name="T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6" h="63">
                      <a:moveTo>
                        <a:pt x="0" y="63"/>
                      </a:moveTo>
                      <a:cubicBezTo>
                        <a:pt x="0" y="63"/>
                        <a:pt x="65" y="28"/>
                        <a:pt x="84" y="31"/>
                      </a:cubicBezTo>
                      <a:cubicBezTo>
                        <a:pt x="103" y="34"/>
                        <a:pt x="119" y="35"/>
                        <a:pt x="133" y="24"/>
                      </a:cubicBezTo>
                      <a:cubicBezTo>
                        <a:pt x="147" y="13"/>
                        <a:pt x="176" y="0"/>
                        <a:pt x="176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24">
                  <a:extLst>
                    <a:ext uri="{FF2B5EF4-FFF2-40B4-BE49-F238E27FC236}">
                      <a16:creationId xmlns:a16="http://schemas.microsoft.com/office/drawing/2014/main" id="{3A7E900E-36D8-4366-A6F4-9D4D517A3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78538" y="2033587"/>
                  <a:ext cx="247650" cy="314325"/>
                </a:xfrm>
                <a:custGeom>
                  <a:avLst/>
                  <a:gdLst>
                    <a:gd name="T0" fmla="*/ 0 w 94"/>
                    <a:gd name="T1" fmla="*/ 50 h 119"/>
                    <a:gd name="T2" fmla="*/ 61 w 94"/>
                    <a:gd name="T3" fmla="*/ 11 h 119"/>
                    <a:gd name="T4" fmla="*/ 94 w 94"/>
                    <a:gd name="T5" fmla="*/ 58 h 119"/>
                    <a:gd name="T6" fmla="*/ 62 w 94"/>
                    <a:gd name="T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4" h="119">
                      <a:moveTo>
                        <a:pt x="0" y="50"/>
                      </a:moveTo>
                      <a:cubicBezTo>
                        <a:pt x="0" y="50"/>
                        <a:pt x="37" y="0"/>
                        <a:pt x="61" y="11"/>
                      </a:cubicBezTo>
                      <a:cubicBezTo>
                        <a:pt x="85" y="22"/>
                        <a:pt x="94" y="34"/>
                        <a:pt x="94" y="58"/>
                      </a:cubicBezTo>
                      <a:cubicBezTo>
                        <a:pt x="94" y="82"/>
                        <a:pt x="62" y="119"/>
                        <a:pt x="62" y="119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 25">
                  <a:extLst>
                    <a:ext uri="{FF2B5EF4-FFF2-40B4-BE49-F238E27FC236}">
                      <a16:creationId xmlns:a16="http://schemas.microsoft.com/office/drawing/2014/main" id="{EE6B84D6-290B-4BA4-836D-037EB9963A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3350" y="3165475"/>
                  <a:ext cx="1285875" cy="712788"/>
                </a:xfrm>
                <a:custGeom>
                  <a:avLst/>
                  <a:gdLst>
                    <a:gd name="T0" fmla="*/ 0 w 487"/>
                    <a:gd name="T1" fmla="*/ 0 h 270"/>
                    <a:gd name="T2" fmla="*/ 58 w 487"/>
                    <a:gd name="T3" fmla="*/ 20 h 270"/>
                    <a:gd name="T4" fmla="*/ 147 w 487"/>
                    <a:gd name="T5" fmla="*/ 55 h 270"/>
                    <a:gd name="T6" fmla="*/ 402 w 487"/>
                    <a:gd name="T7" fmla="*/ 267 h 270"/>
                    <a:gd name="T8" fmla="*/ 458 w 487"/>
                    <a:gd name="T9" fmla="*/ 244 h 270"/>
                    <a:gd name="T10" fmla="*/ 487 w 487"/>
                    <a:gd name="T11" fmla="*/ 199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7" h="270">
                      <a:moveTo>
                        <a:pt x="0" y="0"/>
                      </a:moveTo>
                      <a:cubicBezTo>
                        <a:pt x="0" y="0"/>
                        <a:pt x="22" y="14"/>
                        <a:pt x="58" y="20"/>
                      </a:cubicBezTo>
                      <a:cubicBezTo>
                        <a:pt x="94" y="26"/>
                        <a:pt x="127" y="40"/>
                        <a:pt x="147" y="55"/>
                      </a:cubicBezTo>
                      <a:cubicBezTo>
                        <a:pt x="167" y="70"/>
                        <a:pt x="385" y="264"/>
                        <a:pt x="402" y="267"/>
                      </a:cubicBezTo>
                      <a:cubicBezTo>
                        <a:pt x="419" y="270"/>
                        <a:pt x="442" y="266"/>
                        <a:pt x="458" y="244"/>
                      </a:cubicBezTo>
                      <a:cubicBezTo>
                        <a:pt x="474" y="222"/>
                        <a:pt x="487" y="199"/>
                        <a:pt x="487" y="199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26">
                  <a:extLst>
                    <a:ext uri="{FF2B5EF4-FFF2-40B4-BE49-F238E27FC236}">
                      <a16:creationId xmlns:a16="http://schemas.microsoft.com/office/drawing/2014/main" id="{C14FB089-06A5-4ED1-9166-4D8AB87842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0013" y="3263900"/>
                  <a:ext cx="1344613" cy="827088"/>
                </a:xfrm>
                <a:custGeom>
                  <a:avLst/>
                  <a:gdLst>
                    <a:gd name="T0" fmla="*/ 415 w 510"/>
                    <a:gd name="T1" fmla="*/ 230 h 314"/>
                    <a:gd name="T2" fmla="*/ 458 w 510"/>
                    <a:gd name="T3" fmla="*/ 254 h 314"/>
                    <a:gd name="T4" fmla="*/ 507 w 510"/>
                    <a:gd name="T5" fmla="*/ 297 h 314"/>
                    <a:gd name="T6" fmla="*/ 510 w 510"/>
                    <a:gd name="T7" fmla="*/ 301 h 314"/>
                    <a:gd name="T8" fmla="*/ 434 w 510"/>
                    <a:gd name="T9" fmla="*/ 291 h 314"/>
                    <a:gd name="T10" fmla="*/ 134 w 510"/>
                    <a:gd name="T11" fmla="*/ 30 h 314"/>
                    <a:gd name="T12" fmla="*/ 63 w 510"/>
                    <a:gd name="T13" fmla="*/ 5 h 314"/>
                    <a:gd name="T14" fmla="*/ 0 w 510"/>
                    <a:gd name="T15" fmla="*/ 15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10" h="314">
                      <a:moveTo>
                        <a:pt x="415" y="230"/>
                      </a:moveTo>
                      <a:cubicBezTo>
                        <a:pt x="415" y="230"/>
                        <a:pt x="436" y="233"/>
                        <a:pt x="458" y="254"/>
                      </a:cubicBezTo>
                      <a:cubicBezTo>
                        <a:pt x="480" y="275"/>
                        <a:pt x="504" y="297"/>
                        <a:pt x="507" y="297"/>
                      </a:cubicBezTo>
                      <a:cubicBezTo>
                        <a:pt x="510" y="297"/>
                        <a:pt x="510" y="301"/>
                        <a:pt x="510" y="301"/>
                      </a:cubicBezTo>
                      <a:cubicBezTo>
                        <a:pt x="510" y="301"/>
                        <a:pt x="470" y="314"/>
                        <a:pt x="434" y="291"/>
                      </a:cubicBezTo>
                      <a:cubicBezTo>
                        <a:pt x="398" y="268"/>
                        <a:pt x="146" y="35"/>
                        <a:pt x="134" y="30"/>
                      </a:cubicBezTo>
                      <a:cubicBezTo>
                        <a:pt x="122" y="25"/>
                        <a:pt x="92" y="0"/>
                        <a:pt x="63" y="5"/>
                      </a:cubicBezTo>
                      <a:cubicBezTo>
                        <a:pt x="34" y="10"/>
                        <a:pt x="0" y="15"/>
                        <a:pt x="0" y="15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Line 27">
                  <a:extLst>
                    <a:ext uri="{FF2B5EF4-FFF2-40B4-BE49-F238E27FC236}">
                      <a16:creationId xmlns:a16="http://schemas.microsoft.com/office/drawing/2014/main" id="{B0CAE1D4-97D6-4996-A671-7AEFA1F513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583488" y="3925888"/>
                  <a:ext cx="63500" cy="95250"/>
                </a:xfrm>
                <a:prstGeom prst="line">
                  <a:avLst/>
                </a:pr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28">
                  <a:extLst>
                    <a:ext uri="{FF2B5EF4-FFF2-40B4-BE49-F238E27FC236}">
                      <a16:creationId xmlns:a16="http://schemas.microsoft.com/office/drawing/2014/main" id="{8EA1CFDE-7337-46A7-BD8D-ABADD7617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78613" y="2857500"/>
                  <a:ext cx="153988" cy="260350"/>
                </a:xfrm>
                <a:custGeom>
                  <a:avLst/>
                  <a:gdLst>
                    <a:gd name="T0" fmla="*/ 58 w 58"/>
                    <a:gd name="T1" fmla="*/ 0 h 99"/>
                    <a:gd name="T2" fmla="*/ 0 w 58"/>
                    <a:gd name="T3" fmla="*/ 99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8" h="99">
                      <a:moveTo>
                        <a:pt x="58" y="0"/>
                      </a:moveTo>
                      <a:cubicBezTo>
                        <a:pt x="58" y="0"/>
                        <a:pt x="2" y="72"/>
                        <a:pt x="0" y="99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29">
                  <a:extLst>
                    <a:ext uri="{FF2B5EF4-FFF2-40B4-BE49-F238E27FC236}">
                      <a16:creationId xmlns:a16="http://schemas.microsoft.com/office/drawing/2014/main" id="{A2AED076-5483-4EAE-AB6B-C3CE0C8E4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0863" y="3054350"/>
                  <a:ext cx="60325" cy="161925"/>
                </a:xfrm>
                <a:custGeom>
                  <a:avLst/>
                  <a:gdLst>
                    <a:gd name="T0" fmla="*/ 23 w 23"/>
                    <a:gd name="T1" fmla="*/ 0 h 61"/>
                    <a:gd name="T2" fmla="*/ 1 w 23"/>
                    <a:gd name="T3" fmla="*/ 22 h 61"/>
                    <a:gd name="T4" fmla="*/ 13 w 23"/>
                    <a:gd name="T5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61">
                      <a:moveTo>
                        <a:pt x="23" y="0"/>
                      </a:moveTo>
                      <a:cubicBezTo>
                        <a:pt x="23" y="0"/>
                        <a:pt x="0" y="8"/>
                        <a:pt x="1" y="22"/>
                      </a:cubicBezTo>
                      <a:cubicBezTo>
                        <a:pt x="2" y="36"/>
                        <a:pt x="13" y="61"/>
                        <a:pt x="13" y="61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30">
                  <a:extLst>
                    <a:ext uri="{FF2B5EF4-FFF2-40B4-BE49-F238E27FC236}">
                      <a16:creationId xmlns:a16="http://schemas.microsoft.com/office/drawing/2014/main" id="{C2360F68-0472-480B-89AE-E4D364F0B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6988" y="2012950"/>
                  <a:ext cx="58738" cy="79375"/>
                </a:xfrm>
                <a:custGeom>
                  <a:avLst/>
                  <a:gdLst>
                    <a:gd name="T0" fmla="*/ 0 w 22"/>
                    <a:gd name="T1" fmla="*/ 0 h 30"/>
                    <a:gd name="T2" fmla="*/ 22 w 22"/>
                    <a:gd name="T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2" h="30">
                      <a:moveTo>
                        <a:pt x="0" y="0"/>
                      </a:moveTo>
                      <a:cubicBezTo>
                        <a:pt x="0" y="0"/>
                        <a:pt x="20" y="13"/>
                        <a:pt x="22" y="3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31">
                  <a:extLst>
                    <a:ext uri="{FF2B5EF4-FFF2-40B4-BE49-F238E27FC236}">
                      <a16:creationId xmlns:a16="http://schemas.microsoft.com/office/drawing/2014/main" id="{4785F853-BBC6-40ED-8B31-4493655AF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8225" y="2089150"/>
                  <a:ext cx="58738" cy="80963"/>
                </a:xfrm>
                <a:custGeom>
                  <a:avLst/>
                  <a:gdLst>
                    <a:gd name="T0" fmla="*/ 0 w 22"/>
                    <a:gd name="T1" fmla="*/ 0 h 31"/>
                    <a:gd name="T2" fmla="*/ 21 w 22"/>
                    <a:gd name="T3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2" h="31">
                      <a:moveTo>
                        <a:pt x="0" y="0"/>
                      </a:moveTo>
                      <a:cubicBezTo>
                        <a:pt x="0" y="0"/>
                        <a:pt x="22" y="10"/>
                        <a:pt x="21" y="31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 32">
                  <a:extLst>
                    <a:ext uri="{FF2B5EF4-FFF2-40B4-BE49-F238E27FC236}">
                      <a16:creationId xmlns:a16="http://schemas.microsoft.com/office/drawing/2014/main" id="{59467CEE-1B64-4B29-AF73-D7358C1C4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7663" y="3098800"/>
                  <a:ext cx="179388" cy="47625"/>
                </a:xfrm>
                <a:custGeom>
                  <a:avLst/>
                  <a:gdLst>
                    <a:gd name="T0" fmla="*/ 0 w 68"/>
                    <a:gd name="T1" fmla="*/ 18 h 18"/>
                    <a:gd name="T2" fmla="*/ 68 w 68"/>
                    <a:gd name="T3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68" h="18">
                      <a:moveTo>
                        <a:pt x="0" y="18"/>
                      </a:moveTo>
                      <a:cubicBezTo>
                        <a:pt x="0" y="18"/>
                        <a:pt x="64" y="0"/>
                        <a:pt x="68" y="2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Line 33">
                  <a:extLst>
                    <a:ext uri="{FF2B5EF4-FFF2-40B4-BE49-F238E27FC236}">
                      <a16:creationId xmlns:a16="http://schemas.microsoft.com/office/drawing/2014/main" id="{B952C18F-AE29-4F92-839C-BFAB628415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8313" y="3049588"/>
                  <a:ext cx="2711450" cy="2355850"/>
                </a:xfrm>
                <a:prstGeom prst="line">
                  <a:avLst/>
                </a:pr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 34">
                  <a:extLst>
                    <a:ext uri="{FF2B5EF4-FFF2-40B4-BE49-F238E27FC236}">
                      <a16:creationId xmlns:a16="http://schemas.microsoft.com/office/drawing/2014/main" id="{5D643D13-4AFA-48C0-A3EC-754DE70FD7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1800" y="3300413"/>
                  <a:ext cx="325438" cy="147638"/>
                </a:xfrm>
                <a:custGeom>
                  <a:avLst/>
                  <a:gdLst>
                    <a:gd name="T0" fmla="*/ 0 w 123"/>
                    <a:gd name="T1" fmla="*/ 51 h 56"/>
                    <a:gd name="T2" fmla="*/ 48 w 123"/>
                    <a:gd name="T3" fmla="*/ 54 h 56"/>
                    <a:gd name="T4" fmla="*/ 123 w 123"/>
                    <a:gd name="T5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3" h="56">
                      <a:moveTo>
                        <a:pt x="0" y="51"/>
                      </a:moveTo>
                      <a:cubicBezTo>
                        <a:pt x="0" y="51"/>
                        <a:pt x="33" y="56"/>
                        <a:pt x="48" y="54"/>
                      </a:cubicBezTo>
                      <a:cubicBezTo>
                        <a:pt x="62" y="53"/>
                        <a:pt x="118" y="8"/>
                        <a:pt x="123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35">
                  <a:extLst>
                    <a:ext uri="{FF2B5EF4-FFF2-40B4-BE49-F238E27FC236}">
                      <a16:creationId xmlns:a16="http://schemas.microsoft.com/office/drawing/2014/main" id="{DF38159B-5AB7-406A-B9AF-B8C8445C9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3413" y="3990975"/>
                  <a:ext cx="1325563" cy="1301750"/>
                </a:xfrm>
                <a:custGeom>
                  <a:avLst/>
                  <a:gdLst>
                    <a:gd name="T0" fmla="*/ 0 w 503"/>
                    <a:gd name="T1" fmla="*/ 41 h 493"/>
                    <a:gd name="T2" fmla="*/ 168 w 503"/>
                    <a:gd name="T3" fmla="*/ 0 h 493"/>
                    <a:gd name="T4" fmla="*/ 232 w 503"/>
                    <a:gd name="T5" fmla="*/ 65 h 493"/>
                    <a:gd name="T6" fmla="*/ 312 w 503"/>
                    <a:gd name="T7" fmla="*/ 155 h 493"/>
                    <a:gd name="T8" fmla="*/ 470 w 503"/>
                    <a:gd name="T9" fmla="*/ 259 h 493"/>
                    <a:gd name="T10" fmla="*/ 499 w 503"/>
                    <a:gd name="T11" fmla="*/ 311 h 493"/>
                    <a:gd name="T12" fmla="*/ 467 w 503"/>
                    <a:gd name="T13" fmla="*/ 493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3" h="493">
                      <a:moveTo>
                        <a:pt x="0" y="41"/>
                      </a:moveTo>
                      <a:cubicBezTo>
                        <a:pt x="0" y="41"/>
                        <a:pt x="159" y="0"/>
                        <a:pt x="168" y="0"/>
                      </a:cubicBezTo>
                      <a:cubicBezTo>
                        <a:pt x="177" y="0"/>
                        <a:pt x="228" y="32"/>
                        <a:pt x="232" y="65"/>
                      </a:cubicBezTo>
                      <a:cubicBezTo>
                        <a:pt x="241" y="81"/>
                        <a:pt x="302" y="145"/>
                        <a:pt x="312" y="155"/>
                      </a:cubicBezTo>
                      <a:cubicBezTo>
                        <a:pt x="322" y="165"/>
                        <a:pt x="453" y="241"/>
                        <a:pt x="470" y="259"/>
                      </a:cubicBezTo>
                      <a:cubicBezTo>
                        <a:pt x="487" y="277"/>
                        <a:pt x="503" y="280"/>
                        <a:pt x="499" y="311"/>
                      </a:cubicBezTo>
                      <a:cubicBezTo>
                        <a:pt x="495" y="342"/>
                        <a:pt x="473" y="459"/>
                        <a:pt x="467" y="493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Line 36">
                  <a:extLst>
                    <a:ext uri="{FF2B5EF4-FFF2-40B4-BE49-F238E27FC236}">
                      <a16:creationId xmlns:a16="http://schemas.microsoft.com/office/drawing/2014/main" id="{CA25499A-4DB2-4602-B85C-FEE9D0FF41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057775" y="4552950"/>
                  <a:ext cx="447675" cy="581025"/>
                </a:xfrm>
                <a:prstGeom prst="line">
                  <a:avLst/>
                </a:pr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Line 37">
                  <a:extLst>
                    <a:ext uri="{FF2B5EF4-FFF2-40B4-BE49-F238E27FC236}">
                      <a16:creationId xmlns:a16="http://schemas.microsoft.com/office/drawing/2014/main" id="{198D33D3-201C-418A-B6F9-E622B2DD06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621213" y="4178300"/>
                  <a:ext cx="444500" cy="501650"/>
                </a:xfrm>
                <a:prstGeom prst="line">
                  <a:avLst/>
                </a:pr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38">
                  <a:extLst>
                    <a:ext uri="{FF2B5EF4-FFF2-40B4-BE49-F238E27FC236}">
                      <a16:creationId xmlns:a16="http://schemas.microsoft.com/office/drawing/2014/main" id="{A2842EE3-329B-4F04-B2FF-A98DC0390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62988" y="2809875"/>
                  <a:ext cx="2078038" cy="100013"/>
                </a:xfrm>
                <a:custGeom>
                  <a:avLst/>
                  <a:gdLst>
                    <a:gd name="T0" fmla="*/ 10 w 788"/>
                    <a:gd name="T1" fmla="*/ 38 h 38"/>
                    <a:gd name="T2" fmla="*/ 75 w 788"/>
                    <a:gd name="T3" fmla="*/ 2 h 38"/>
                    <a:gd name="T4" fmla="*/ 736 w 788"/>
                    <a:gd name="T5" fmla="*/ 1 h 38"/>
                    <a:gd name="T6" fmla="*/ 788 w 788"/>
                    <a:gd name="T7" fmla="*/ 2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8" h="38">
                      <a:moveTo>
                        <a:pt x="10" y="38"/>
                      </a:moveTo>
                      <a:cubicBezTo>
                        <a:pt x="10" y="38"/>
                        <a:pt x="0" y="3"/>
                        <a:pt x="75" y="2"/>
                      </a:cubicBezTo>
                      <a:cubicBezTo>
                        <a:pt x="150" y="2"/>
                        <a:pt x="736" y="1"/>
                        <a:pt x="736" y="1"/>
                      </a:cubicBezTo>
                      <a:cubicBezTo>
                        <a:pt x="736" y="1"/>
                        <a:pt x="768" y="0"/>
                        <a:pt x="788" y="29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39">
                  <a:extLst>
                    <a:ext uri="{FF2B5EF4-FFF2-40B4-BE49-F238E27FC236}">
                      <a16:creationId xmlns:a16="http://schemas.microsoft.com/office/drawing/2014/main" id="{403B8CCA-0508-4C73-8632-A4DAC8FF5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70963" y="2874962"/>
                  <a:ext cx="2006600" cy="209550"/>
                </a:xfrm>
                <a:custGeom>
                  <a:avLst/>
                  <a:gdLst>
                    <a:gd name="T0" fmla="*/ 25 w 761"/>
                    <a:gd name="T1" fmla="*/ 47 h 79"/>
                    <a:gd name="T2" fmla="*/ 2 w 761"/>
                    <a:gd name="T3" fmla="*/ 19 h 79"/>
                    <a:gd name="T4" fmla="*/ 27 w 761"/>
                    <a:gd name="T5" fmla="*/ 5 h 79"/>
                    <a:gd name="T6" fmla="*/ 676 w 761"/>
                    <a:gd name="T7" fmla="*/ 3 h 79"/>
                    <a:gd name="T8" fmla="*/ 761 w 761"/>
                    <a:gd name="T9" fmla="*/ 48 h 79"/>
                    <a:gd name="T10" fmla="*/ 761 w 761"/>
                    <a:gd name="T11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1" h="79">
                      <a:moveTo>
                        <a:pt x="25" y="47"/>
                      </a:moveTo>
                      <a:cubicBezTo>
                        <a:pt x="9" y="45"/>
                        <a:pt x="0" y="33"/>
                        <a:pt x="2" y="19"/>
                      </a:cubicBezTo>
                      <a:cubicBezTo>
                        <a:pt x="4" y="5"/>
                        <a:pt x="27" y="5"/>
                        <a:pt x="27" y="5"/>
                      </a:cubicBezTo>
                      <a:cubicBezTo>
                        <a:pt x="27" y="5"/>
                        <a:pt x="603" y="0"/>
                        <a:pt x="676" y="3"/>
                      </a:cubicBezTo>
                      <a:cubicBezTo>
                        <a:pt x="749" y="5"/>
                        <a:pt x="761" y="48"/>
                        <a:pt x="761" y="48"/>
                      </a:cubicBezTo>
                      <a:cubicBezTo>
                        <a:pt x="761" y="79"/>
                        <a:pt x="761" y="79"/>
                        <a:pt x="761" y="79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40">
                  <a:extLst>
                    <a:ext uri="{FF2B5EF4-FFF2-40B4-BE49-F238E27FC236}">
                      <a16:creationId xmlns:a16="http://schemas.microsoft.com/office/drawing/2014/main" id="{A09BF1F3-9DDE-49C3-A5B1-A8D7F41BB6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99500" y="3125788"/>
                  <a:ext cx="20638" cy="146050"/>
                </a:xfrm>
                <a:custGeom>
                  <a:avLst/>
                  <a:gdLst>
                    <a:gd name="T0" fmla="*/ 6 w 8"/>
                    <a:gd name="T1" fmla="*/ 0 h 55"/>
                    <a:gd name="T2" fmla="*/ 0 w 8"/>
                    <a:gd name="T3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8" h="55">
                      <a:moveTo>
                        <a:pt x="6" y="0"/>
                      </a:moveTo>
                      <a:cubicBezTo>
                        <a:pt x="6" y="0"/>
                        <a:pt x="8" y="49"/>
                        <a:pt x="0" y="55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41">
                  <a:extLst>
                    <a:ext uri="{FF2B5EF4-FFF2-40B4-BE49-F238E27FC236}">
                      <a16:creationId xmlns:a16="http://schemas.microsoft.com/office/drawing/2014/main" id="{55F4781A-6943-4FF0-BBA6-9D1F4B7FD6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4588" y="3144838"/>
                  <a:ext cx="3959225" cy="2055813"/>
                </a:xfrm>
                <a:custGeom>
                  <a:avLst/>
                  <a:gdLst>
                    <a:gd name="T0" fmla="*/ 40 w 1501"/>
                    <a:gd name="T1" fmla="*/ 0 h 779"/>
                    <a:gd name="T2" fmla="*/ 7 w 1501"/>
                    <a:gd name="T3" fmla="*/ 297 h 779"/>
                    <a:gd name="T4" fmla="*/ 40 w 1501"/>
                    <a:gd name="T5" fmla="*/ 383 h 779"/>
                    <a:gd name="T6" fmla="*/ 243 w 1501"/>
                    <a:gd name="T7" fmla="*/ 517 h 779"/>
                    <a:gd name="T8" fmla="*/ 371 w 1501"/>
                    <a:gd name="T9" fmla="*/ 500 h 779"/>
                    <a:gd name="T10" fmla="*/ 564 w 1501"/>
                    <a:gd name="T11" fmla="*/ 377 h 779"/>
                    <a:gd name="T12" fmla="*/ 691 w 1501"/>
                    <a:gd name="T13" fmla="*/ 349 h 779"/>
                    <a:gd name="T14" fmla="*/ 897 w 1501"/>
                    <a:gd name="T15" fmla="*/ 385 h 779"/>
                    <a:gd name="T16" fmla="*/ 903 w 1501"/>
                    <a:gd name="T17" fmla="*/ 386 h 779"/>
                    <a:gd name="T18" fmla="*/ 1497 w 1501"/>
                    <a:gd name="T19" fmla="*/ 397 h 779"/>
                    <a:gd name="T20" fmla="*/ 1497 w 1501"/>
                    <a:gd name="T21" fmla="*/ 551 h 779"/>
                    <a:gd name="T22" fmla="*/ 1408 w 1501"/>
                    <a:gd name="T23" fmla="*/ 553 h 779"/>
                    <a:gd name="T24" fmla="*/ 1404 w 1501"/>
                    <a:gd name="T25" fmla="*/ 756 h 779"/>
                    <a:gd name="T26" fmla="*/ 1395 w 1501"/>
                    <a:gd name="T27" fmla="*/ 777 h 779"/>
                    <a:gd name="T28" fmla="*/ 1174 w 1501"/>
                    <a:gd name="T29" fmla="*/ 607 h 779"/>
                    <a:gd name="T30" fmla="*/ 1079 w 1501"/>
                    <a:gd name="T31" fmla="*/ 554 h 779"/>
                    <a:gd name="T32" fmla="*/ 947 w 1501"/>
                    <a:gd name="T33" fmla="*/ 520 h 779"/>
                    <a:gd name="T34" fmla="*/ 913 w 1501"/>
                    <a:gd name="T35" fmla="*/ 507 h 779"/>
                    <a:gd name="T36" fmla="*/ 898 w 1501"/>
                    <a:gd name="T37" fmla="*/ 455 h 779"/>
                    <a:gd name="T38" fmla="*/ 898 w 1501"/>
                    <a:gd name="T39" fmla="*/ 388 h 7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01" h="779">
                      <a:moveTo>
                        <a:pt x="40" y="0"/>
                      </a:moveTo>
                      <a:cubicBezTo>
                        <a:pt x="40" y="0"/>
                        <a:pt x="7" y="291"/>
                        <a:pt x="7" y="297"/>
                      </a:cubicBezTo>
                      <a:cubicBezTo>
                        <a:pt x="7" y="303"/>
                        <a:pt x="0" y="349"/>
                        <a:pt x="40" y="383"/>
                      </a:cubicBezTo>
                      <a:cubicBezTo>
                        <a:pt x="80" y="416"/>
                        <a:pt x="243" y="517"/>
                        <a:pt x="243" y="517"/>
                      </a:cubicBezTo>
                      <a:cubicBezTo>
                        <a:pt x="243" y="517"/>
                        <a:pt x="306" y="538"/>
                        <a:pt x="371" y="500"/>
                      </a:cubicBezTo>
                      <a:cubicBezTo>
                        <a:pt x="437" y="462"/>
                        <a:pt x="550" y="385"/>
                        <a:pt x="564" y="377"/>
                      </a:cubicBezTo>
                      <a:cubicBezTo>
                        <a:pt x="578" y="369"/>
                        <a:pt x="653" y="343"/>
                        <a:pt x="691" y="349"/>
                      </a:cubicBezTo>
                      <a:cubicBezTo>
                        <a:pt x="727" y="354"/>
                        <a:pt x="855" y="381"/>
                        <a:pt x="897" y="385"/>
                      </a:cubicBezTo>
                      <a:cubicBezTo>
                        <a:pt x="899" y="386"/>
                        <a:pt x="901" y="386"/>
                        <a:pt x="903" y="386"/>
                      </a:cubicBezTo>
                      <a:cubicBezTo>
                        <a:pt x="936" y="388"/>
                        <a:pt x="1412" y="404"/>
                        <a:pt x="1497" y="397"/>
                      </a:cubicBezTo>
                      <a:cubicBezTo>
                        <a:pt x="1497" y="399"/>
                        <a:pt x="1501" y="548"/>
                        <a:pt x="1497" y="551"/>
                      </a:cubicBezTo>
                      <a:cubicBezTo>
                        <a:pt x="1493" y="554"/>
                        <a:pt x="1409" y="543"/>
                        <a:pt x="1408" y="553"/>
                      </a:cubicBezTo>
                      <a:cubicBezTo>
                        <a:pt x="1408" y="564"/>
                        <a:pt x="1405" y="750"/>
                        <a:pt x="1404" y="756"/>
                      </a:cubicBezTo>
                      <a:cubicBezTo>
                        <a:pt x="1404" y="762"/>
                        <a:pt x="1399" y="774"/>
                        <a:pt x="1395" y="777"/>
                      </a:cubicBezTo>
                      <a:cubicBezTo>
                        <a:pt x="1391" y="779"/>
                        <a:pt x="1188" y="613"/>
                        <a:pt x="1174" y="607"/>
                      </a:cubicBezTo>
                      <a:cubicBezTo>
                        <a:pt x="1159" y="600"/>
                        <a:pt x="1107" y="558"/>
                        <a:pt x="1079" y="554"/>
                      </a:cubicBezTo>
                      <a:cubicBezTo>
                        <a:pt x="947" y="520"/>
                        <a:pt x="947" y="520"/>
                        <a:pt x="947" y="520"/>
                      </a:cubicBezTo>
                      <a:cubicBezTo>
                        <a:pt x="947" y="520"/>
                        <a:pt x="920" y="517"/>
                        <a:pt x="913" y="507"/>
                      </a:cubicBezTo>
                      <a:cubicBezTo>
                        <a:pt x="906" y="497"/>
                        <a:pt x="899" y="480"/>
                        <a:pt x="898" y="455"/>
                      </a:cubicBezTo>
                      <a:cubicBezTo>
                        <a:pt x="898" y="430"/>
                        <a:pt x="898" y="388"/>
                        <a:pt x="898" y="388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42">
                  <a:extLst>
                    <a:ext uri="{FF2B5EF4-FFF2-40B4-BE49-F238E27FC236}">
                      <a16:creationId xmlns:a16="http://schemas.microsoft.com/office/drawing/2014/main" id="{7F82586E-BA5D-4499-96FA-FBC13445B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4438" y="3144838"/>
                  <a:ext cx="3884613" cy="1376363"/>
                </a:xfrm>
                <a:custGeom>
                  <a:avLst/>
                  <a:gdLst>
                    <a:gd name="T0" fmla="*/ 42 w 1473"/>
                    <a:gd name="T1" fmla="*/ 0 h 522"/>
                    <a:gd name="T2" fmla="*/ 3 w 1473"/>
                    <a:gd name="T3" fmla="*/ 308 h 522"/>
                    <a:gd name="T4" fmla="*/ 37 w 1473"/>
                    <a:gd name="T5" fmla="*/ 374 h 522"/>
                    <a:gd name="T6" fmla="*/ 236 w 1473"/>
                    <a:gd name="T7" fmla="*/ 506 h 522"/>
                    <a:gd name="T8" fmla="*/ 329 w 1473"/>
                    <a:gd name="T9" fmla="*/ 484 h 522"/>
                    <a:gd name="T10" fmla="*/ 514 w 1473"/>
                    <a:gd name="T11" fmla="*/ 358 h 522"/>
                    <a:gd name="T12" fmla="*/ 663 w 1473"/>
                    <a:gd name="T13" fmla="*/ 326 h 522"/>
                    <a:gd name="T14" fmla="*/ 903 w 1473"/>
                    <a:gd name="T15" fmla="*/ 365 h 522"/>
                    <a:gd name="T16" fmla="*/ 1061 w 1473"/>
                    <a:gd name="T17" fmla="*/ 372 h 522"/>
                    <a:gd name="T18" fmla="*/ 1473 w 1473"/>
                    <a:gd name="T19" fmla="*/ 379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73" h="522">
                      <a:moveTo>
                        <a:pt x="42" y="0"/>
                      </a:moveTo>
                      <a:cubicBezTo>
                        <a:pt x="42" y="0"/>
                        <a:pt x="0" y="298"/>
                        <a:pt x="3" y="308"/>
                      </a:cubicBezTo>
                      <a:cubicBezTo>
                        <a:pt x="5" y="318"/>
                        <a:pt x="10" y="348"/>
                        <a:pt x="37" y="374"/>
                      </a:cubicBezTo>
                      <a:cubicBezTo>
                        <a:pt x="63" y="400"/>
                        <a:pt x="229" y="505"/>
                        <a:pt x="236" y="506"/>
                      </a:cubicBezTo>
                      <a:cubicBezTo>
                        <a:pt x="243" y="507"/>
                        <a:pt x="269" y="522"/>
                        <a:pt x="329" y="484"/>
                      </a:cubicBezTo>
                      <a:cubicBezTo>
                        <a:pt x="389" y="446"/>
                        <a:pt x="499" y="363"/>
                        <a:pt x="514" y="358"/>
                      </a:cubicBezTo>
                      <a:cubicBezTo>
                        <a:pt x="529" y="353"/>
                        <a:pt x="613" y="323"/>
                        <a:pt x="663" y="326"/>
                      </a:cubicBezTo>
                      <a:cubicBezTo>
                        <a:pt x="713" y="329"/>
                        <a:pt x="876" y="361"/>
                        <a:pt x="903" y="365"/>
                      </a:cubicBezTo>
                      <a:cubicBezTo>
                        <a:pt x="929" y="368"/>
                        <a:pt x="1006" y="370"/>
                        <a:pt x="1061" y="372"/>
                      </a:cubicBezTo>
                      <a:cubicBezTo>
                        <a:pt x="1115" y="374"/>
                        <a:pt x="1473" y="379"/>
                        <a:pt x="1473" y="379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Line 43">
                  <a:extLst>
                    <a:ext uri="{FF2B5EF4-FFF2-40B4-BE49-F238E27FC236}">
                      <a16:creationId xmlns:a16="http://schemas.microsoft.com/office/drawing/2014/main" id="{70AAF4F8-4E39-4754-8A91-0692C2B324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85463" y="3881438"/>
                  <a:ext cx="68263" cy="136525"/>
                </a:xfrm>
                <a:prstGeom prst="line">
                  <a:avLst/>
                </a:pr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44">
                  <a:extLst>
                    <a:ext uri="{FF2B5EF4-FFF2-40B4-BE49-F238E27FC236}">
                      <a16:creationId xmlns:a16="http://schemas.microsoft.com/office/drawing/2014/main" id="{6E1565A9-A4FF-4D13-8401-F881FD4FA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7775" y="3348038"/>
                  <a:ext cx="366713" cy="434975"/>
                </a:xfrm>
                <a:custGeom>
                  <a:avLst/>
                  <a:gdLst>
                    <a:gd name="T0" fmla="*/ 0 w 139"/>
                    <a:gd name="T1" fmla="*/ 140 h 165"/>
                    <a:gd name="T2" fmla="*/ 38 w 139"/>
                    <a:gd name="T3" fmla="*/ 150 h 165"/>
                    <a:gd name="T4" fmla="*/ 54 w 139"/>
                    <a:gd name="T5" fmla="*/ 61 h 165"/>
                    <a:gd name="T6" fmla="*/ 118 w 139"/>
                    <a:gd name="T7" fmla="*/ 71 h 165"/>
                    <a:gd name="T8" fmla="*/ 139 w 139"/>
                    <a:gd name="T9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165">
                      <a:moveTo>
                        <a:pt x="0" y="140"/>
                      </a:moveTo>
                      <a:cubicBezTo>
                        <a:pt x="0" y="140"/>
                        <a:pt x="35" y="165"/>
                        <a:pt x="38" y="150"/>
                      </a:cubicBezTo>
                      <a:cubicBezTo>
                        <a:pt x="42" y="136"/>
                        <a:pt x="48" y="62"/>
                        <a:pt x="54" y="61"/>
                      </a:cubicBezTo>
                      <a:cubicBezTo>
                        <a:pt x="61" y="60"/>
                        <a:pt x="112" y="79"/>
                        <a:pt x="118" y="71"/>
                      </a:cubicBezTo>
                      <a:cubicBezTo>
                        <a:pt x="124" y="63"/>
                        <a:pt x="139" y="0"/>
                        <a:pt x="139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45">
                  <a:extLst>
                    <a:ext uri="{FF2B5EF4-FFF2-40B4-BE49-F238E27FC236}">
                      <a16:creationId xmlns:a16="http://schemas.microsoft.com/office/drawing/2014/main" id="{5E0AA9A8-675D-4D29-9049-C0DFD3F639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21825" y="2994025"/>
                  <a:ext cx="263525" cy="549275"/>
                </a:xfrm>
                <a:custGeom>
                  <a:avLst/>
                  <a:gdLst>
                    <a:gd name="T0" fmla="*/ 0 w 100"/>
                    <a:gd name="T1" fmla="*/ 3 h 208"/>
                    <a:gd name="T2" fmla="*/ 84 w 100"/>
                    <a:gd name="T3" fmla="*/ 41 h 208"/>
                    <a:gd name="T4" fmla="*/ 92 w 100"/>
                    <a:gd name="T5" fmla="*/ 101 h 208"/>
                    <a:gd name="T6" fmla="*/ 16 w 100"/>
                    <a:gd name="T7" fmla="*/ 208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0" h="208">
                      <a:moveTo>
                        <a:pt x="0" y="3"/>
                      </a:moveTo>
                      <a:cubicBezTo>
                        <a:pt x="0" y="3"/>
                        <a:pt x="68" y="0"/>
                        <a:pt x="84" y="41"/>
                      </a:cubicBezTo>
                      <a:cubicBezTo>
                        <a:pt x="100" y="82"/>
                        <a:pt x="92" y="101"/>
                        <a:pt x="92" y="101"/>
                      </a:cubicBezTo>
                      <a:cubicBezTo>
                        <a:pt x="16" y="208"/>
                        <a:pt x="16" y="208"/>
                        <a:pt x="16" y="208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46">
                  <a:extLst>
                    <a:ext uri="{FF2B5EF4-FFF2-40B4-BE49-F238E27FC236}">
                      <a16:creationId xmlns:a16="http://schemas.microsoft.com/office/drawing/2014/main" id="{7E05F98A-066A-4FFB-9759-5B437B5051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12313" y="3001963"/>
                  <a:ext cx="363538" cy="590550"/>
                </a:xfrm>
                <a:custGeom>
                  <a:avLst/>
                  <a:gdLst>
                    <a:gd name="T0" fmla="*/ 0 w 138"/>
                    <a:gd name="T1" fmla="*/ 224 h 224"/>
                    <a:gd name="T2" fmla="*/ 83 w 138"/>
                    <a:gd name="T3" fmla="*/ 101 h 224"/>
                    <a:gd name="T4" fmla="*/ 102 w 138"/>
                    <a:gd name="T5" fmla="*/ 29 h 224"/>
                    <a:gd name="T6" fmla="*/ 138 w 138"/>
                    <a:gd name="T7" fmla="*/ 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224">
                      <a:moveTo>
                        <a:pt x="0" y="224"/>
                      </a:moveTo>
                      <a:cubicBezTo>
                        <a:pt x="0" y="224"/>
                        <a:pt x="82" y="108"/>
                        <a:pt x="83" y="101"/>
                      </a:cubicBezTo>
                      <a:cubicBezTo>
                        <a:pt x="84" y="93"/>
                        <a:pt x="84" y="42"/>
                        <a:pt x="102" y="29"/>
                      </a:cubicBezTo>
                      <a:cubicBezTo>
                        <a:pt x="120" y="15"/>
                        <a:pt x="130" y="1"/>
                        <a:pt x="138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47">
                  <a:extLst>
                    <a:ext uri="{FF2B5EF4-FFF2-40B4-BE49-F238E27FC236}">
                      <a16:creationId xmlns:a16="http://schemas.microsoft.com/office/drawing/2014/main" id="{A5F1DE0D-9DEC-4D04-A71B-D228B5D29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18713" y="2998788"/>
                  <a:ext cx="1228725" cy="111125"/>
                </a:xfrm>
                <a:custGeom>
                  <a:avLst/>
                  <a:gdLst>
                    <a:gd name="T0" fmla="*/ 0 w 466"/>
                    <a:gd name="T1" fmla="*/ 0 h 42"/>
                    <a:gd name="T2" fmla="*/ 25 w 466"/>
                    <a:gd name="T3" fmla="*/ 40 h 42"/>
                    <a:gd name="T4" fmla="*/ 294 w 466"/>
                    <a:gd name="T5" fmla="*/ 42 h 42"/>
                    <a:gd name="T6" fmla="*/ 377 w 466"/>
                    <a:gd name="T7" fmla="*/ 33 h 42"/>
                    <a:gd name="T8" fmla="*/ 466 w 466"/>
                    <a:gd name="T9" fmla="*/ 32 h 42"/>
                    <a:gd name="T10" fmla="*/ 466 w 466"/>
                    <a:gd name="T11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6" h="42">
                      <a:moveTo>
                        <a:pt x="0" y="0"/>
                      </a:moveTo>
                      <a:cubicBezTo>
                        <a:pt x="0" y="0"/>
                        <a:pt x="12" y="39"/>
                        <a:pt x="25" y="40"/>
                      </a:cubicBezTo>
                      <a:cubicBezTo>
                        <a:pt x="38" y="42"/>
                        <a:pt x="289" y="42"/>
                        <a:pt x="294" y="42"/>
                      </a:cubicBezTo>
                      <a:cubicBezTo>
                        <a:pt x="298" y="42"/>
                        <a:pt x="360" y="32"/>
                        <a:pt x="377" y="33"/>
                      </a:cubicBezTo>
                      <a:cubicBezTo>
                        <a:pt x="394" y="34"/>
                        <a:pt x="466" y="38"/>
                        <a:pt x="466" y="32"/>
                      </a:cubicBezTo>
                      <a:cubicBezTo>
                        <a:pt x="466" y="25"/>
                        <a:pt x="466" y="1"/>
                        <a:pt x="466" y="1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Line 48">
                  <a:extLst>
                    <a:ext uri="{FF2B5EF4-FFF2-40B4-BE49-F238E27FC236}">
                      <a16:creationId xmlns:a16="http://schemas.microsoft.com/office/drawing/2014/main" id="{5D975234-48B3-4BFB-B021-E674AD0DCB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66413" y="3106738"/>
                  <a:ext cx="0" cy="127000"/>
                </a:xfrm>
                <a:prstGeom prst="line">
                  <a:avLst/>
                </a:pr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49">
                  <a:extLst>
                    <a:ext uri="{FF2B5EF4-FFF2-40B4-BE49-F238E27FC236}">
                      <a16:creationId xmlns:a16="http://schemas.microsoft.com/office/drawing/2014/main" id="{80D07876-65F9-428B-890D-E684AEEFAE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6350" y="368300"/>
                  <a:ext cx="579438" cy="2473325"/>
                </a:xfrm>
                <a:custGeom>
                  <a:avLst/>
                  <a:gdLst>
                    <a:gd name="T0" fmla="*/ 204 w 220"/>
                    <a:gd name="T1" fmla="*/ 937 h 937"/>
                    <a:gd name="T2" fmla="*/ 219 w 220"/>
                    <a:gd name="T3" fmla="*/ 918 h 937"/>
                    <a:gd name="T4" fmla="*/ 218 w 220"/>
                    <a:gd name="T5" fmla="*/ 803 h 937"/>
                    <a:gd name="T6" fmla="*/ 179 w 220"/>
                    <a:gd name="T7" fmla="*/ 740 h 937"/>
                    <a:gd name="T8" fmla="*/ 75 w 220"/>
                    <a:gd name="T9" fmla="*/ 695 h 937"/>
                    <a:gd name="T10" fmla="*/ 3 w 220"/>
                    <a:gd name="T11" fmla="*/ 646 h 937"/>
                    <a:gd name="T12" fmla="*/ 3 w 220"/>
                    <a:gd name="T13" fmla="*/ 0 h 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937">
                      <a:moveTo>
                        <a:pt x="204" y="937"/>
                      </a:moveTo>
                      <a:cubicBezTo>
                        <a:pt x="204" y="937"/>
                        <a:pt x="218" y="934"/>
                        <a:pt x="219" y="918"/>
                      </a:cubicBezTo>
                      <a:cubicBezTo>
                        <a:pt x="220" y="901"/>
                        <a:pt x="220" y="811"/>
                        <a:pt x="218" y="803"/>
                      </a:cubicBezTo>
                      <a:cubicBezTo>
                        <a:pt x="216" y="796"/>
                        <a:pt x="199" y="752"/>
                        <a:pt x="179" y="740"/>
                      </a:cubicBezTo>
                      <a:cubicBezTo>
                        <a:pt x="160" y="727"/>
                        <a:pt x="85" y="698"/>
                        <a:pt x="75" y="695"/>
                      </a:cubicBezTo>
                      <a:cubicBezTo>
                        <a:pt x="65" y="692"/>
                        <a:pt x="6" y="664"/>
                        <a:pt x="3" y="646"/>
                      </a:cubicBezTo>
                      <a:cubicBezTo>
                        <a:pt x="0" y="628"/>
                        <a:pt x="3" y="0"/>
                        <a:pt x="3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 50">
                  <a:extLst>
                    <a:ext uri="{FF2B5EF4-FFF2-40B4-BE49-F238E27FC236}">
                      <a16:creationId xmlns:a16="http://schemas.microsoft.com/office/drawing/2014/main" id="{6624AAC0-92B8-44E7-8D91-08A544F87D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66400" y="2311400"/>
                  <a:ext cx="177800" cy="328613"/>
                </a:xfrm>
                <a:custGeom>
                  <a:avLst/>
                  <a:gdLst>
                    <a:gd name="T0" fmla="*/ 21 w 67"/>
                    <a:gd name="T1" fmla="*/ 0 h 125"/>
                    <a:gd name="T2" fmla="*/ 24 w 67"/>
                    <a:gd name="T3" fmla="*/ 49 h 125"/>
                    <a:gd name="T4" fmla="*/ 16 w 67"/>
                    <a:gd name="T5" fmla="*/ 110 h 125"/>
                    <a:gd name="T6" fmla="*/ 67 w 67"/>
                    <a:gd name="T7" fmla="*/ 120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125">
                      <a:moveTo>
                        <a:pt x="21" y="0"/>
                      </a:moveTo>
                      <a:cubicBezTo>
                        <a:pt x="21" y="0"/>
                        <a:pt x="30" y="35"/>
                        <a:pt x="24" y="49"/>
                      </a:cubicBezTo>
                      <a:cubicBezTo>
                        <a:pt x="18" y="64"/>
                        <a:pt x="0" y="95"/>
                        <a:pt x="16" y="110"/>
                      </a:cubicBezTo>
                      <a:cubicBezTo>
                        <a:pt x="32" y="125"/>
                        <a:pt x="44" y="122"/>
                        <a:pt x="67" y="12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51">
                  <a:extLst>
                    <a:ext uri="{FF2B5EF4-FFF2-40B4-BE49-F238E27FC236}">
                      <a16:creationId xmlns:a16="http://schemas.microsoft.com/office/drawing/2014/main" id="{283AE70F-C66F-497D-93DD-F01ED773C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63200" y="2201862"/>
                  <a:ext cx="187325" cy="444500"/>
                </a:xfrm>
                <a:custGeom>
                  <a:avLst/>
                  <a:gdLst>
                    <a:gd name="T0" fmla="*/ 1 w 71"/>
                    <a:gd name="T1" fmla="*/ 168 h 168"/>
                    <a:gd name="T2" fmla="*/ 49 w 71"/>
                    <a:gd name="T3" fmla="*/ 139 h 168"/>
                    <a:gd name="T4" fmla="*/ 58 w 71"/>
                    <a:gd name="T5" fmla="*/ 71 h 168"/>
                    <a:gd name="T6" fmla="*/ 21 w 71"/>
                    <a:gd name="T7" fmla="*/ 37 h 168"/>
                    <a:gd name="T8" fmla="*/ 0 w 71"/>
                    <a:gd name="T9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168">
                      <a:moveTo>
                        <a:pt x="1" y="168"/>
                      </a:moveTo>
                      <a:cubicBezTo>
                        <a:pt x="1" y="168"/>
                        <a:pt x="48" y="146"/>
                        <a:pt x="49" y="139"/>
                      </a:cubicBezTo>
                      <a:cubicBezTo>
                        <a:pt x="50" y="132"/>
                        <a:pt x="71" y="90"/>
                        <a:pt x="58" y="71"/>
                      </a:cubicBezTo>
                      <a:cubicBezTo>
                        <a:pt x="45" y="53"/>
                        <a:pt x="24" y="47"/>
                        <a:pt x="21" y="37"/>
                      </a:cubicBezTo>
                      <a:cubicBezTo>
                        <a:pt x="17" y="28"/>
                        <a:pt x="16" y="5"/>
                        <a:pt x="0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52">
                  <a:extLst>
                    <a:ext uri="{FF2B5EF4-FFF2-40B4-BE49-F238E27FC236}">
                      <a16:creationId xmlns:a16="http://schemas.microsoft.com/office/drawing/2014/main" id="{C24306F4-FB61-4D67-AE52-F2B4C501A0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6975" y="355600"/>
                  <a:ext cx="160338" cy="1825625"/>
                </a:xfrm>
                <a:custGeom>
                  <a:avLst/>
                  <a:gdLst>
                    <a:gd name="T0" fmla="*/ 61 w 61"/>
                    <a:gd name="T1" fmla="*/ 678 h 692"/>
                    <a:gd name="T2" fmla="*/ 29 w 61"/>
                    <a:gd name="T3" fmla="*/ 684 h 692"/>
                    <a:gd name="T4" fmla="*/ 0 w 61"/>
                    <a:gd name="T5" fmla="*/ 635 h 692"/>
                    <a:gd name="T6" fmla="*/ 5 w 61"/>
                    <a:gd name="T7" fmla="*/ 0 h 6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692">
                      <a:moveTo>
                        <a:pt x="61" y="678"/>
                      </a:moveTo>
                      <a:cubicBezTo>
                        <a:pt x="61" y="678"/>
                        <a:pt x="46" y="692"/>
                        <a:pt x="29" y="684"/>
                      </a:cubicBezTo>
                      <a:cubicBezTo>
                        <a:pt x="12" y="675"/>
                        <a:pt x="0" y="663"/>
                        <a:pt x="0" y="635"/>
                      </a:cubicBezTo>
                      <a:cubicBezTo>
                        <a:pt x="0" y="606"/>
                        <a:pt x="5" y="0"/>
                        <a:pt x="5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53">
                  <a:extLst>
                    <a:ext uri="{FF2B5EF4-FFF2-40B4-BE49-F238E27FC236}">
                      <a16:creationId xmlns:a16="http://schemas.microsoft.com/office/drawing/2014/main" id="{5B960C1D-E3C7-4444-A195-6214B4F339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5888" y="360362"/>
                  <a:ext cx="1430338" cy="2270125"/>
                </a:xfrm>
                <a:custGeom>
                  <a:avLst/>
                  <a:gdLst>
                    <a:gd name="T0" fmla="*/ 537 w 542"/>
                    <a:gd name="T1" fmla="*/ 458 h 860"/>
                    <a:gd name="T2" fmla="*/ 25 w 542"/>
                    <a:gd name="T3" fmla="*/ 456 h 860"/>
                    <a:gd name="T4" fmla="*/ 4 w 542"/>
                    <a:gd name="T5" fmla="*/ 459 h 860"/>
                    <a:gd name="T6" fmla="*/ 0 w 542"/>
                    <a:gd name="T7" fmla="*/ 486 h 860"/>
                    <a:gd name="T8" fmla="*/ 3 w 542"/>
                    <a:gd name="T9" fmla="*/ 643 h 860"/>
                    <a:gd name="T10" fmla="*/ 27 w 542"/>
                    <a:gd name="T11" fmla="*/ 667 h 860"/>
                    <a:gd name="T12" fmla="*/ 158 w 542"/>
                    <a:gd name="T13" fmla="*/ 735 h 860"/>
                    <a:gd name="T14" fmla="*/ 204 w 542"/>
                    <a:gd name="T15" fmla="*/ 831 h 860"/>
                    <a:gd name="T16" fmla="*/ 213 w 542"/>
                    <a:gd name="T17" fmla="*/ 859 h 860"/>
                    <a:gd name="T18" fmla="*/ 520 w 542"/>
                    <a:gd name="T19" fmla="*/ 859 h 860"/>
                    <a:gd name="T20" fmla="*/ 536 w 542"/>
                    <a:gd name="T21" fmla="*/ 848 h 860"/>
                    <a:gd name="T22" fmla="*/ 541 w 542"/>
                    <a:gd name="T23" fmla="*/ 827 h 860"/>
                    <a:gd name="T24" fmla="*/ 538 w 542"/>
                    <a:gd name="T25" fmla="*/ 175 h 860"/>
                    <a:gd name="T26" fmla="*/ 535 w 542"/>
                    <a:gd name="T27" fmla="*/ 114 h 860"/>
                    <a:gd name="T28" fmla="*/ 534 w 542"/>
                    <a:gd name="T29" fmla="*/ 0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42" h="860">
                      <a:moveTo>
                        <a:pt x="537" y="458"/>
                      </a:moveTo>
                      <a:cubicBezTo>
                        <a:pt x="25" y="456"/>
                        <a:pt x="25" y="456"/>
                        <a:pt x="25" y="456"/>
                      </a:cubicBezTo>
                      <a:cubicBezTo>
                        <a:pt x="25" y="456"/>
                        <a:pt x="7" y="453"/>
                        <a:pt x="4" y="459"/>
                      </a:cubicBezTo>
                      <a:cubicBezTo>
                        <a:pt x="0" y="465"/>
                        <a:pt x="0" y="482"/>
                        <a:pt x="0" y="486"/>
                      </a:cubicBezTo>
                      <a:cubicBezTo>
                        <a:pt x="0" y="490"/>
                        <a:pt x="3" y="643"/>
                        <a:pt x="3" y="643"/>
                      </a:cubicBezTo>
                      <a:cubicBezTo>
                        <a:pt x="3" y="643"/>
                        <a:pt x="5" y="660"/>
                        <a:pt x="27" y="667"/>
                      </a:cubicBezTo>
                      <a:cubicBezTo>
                        <a:pt x="48" y="674"/>
                        <a:pt x="142" y="716"/>
                        <a:pt x="158" y="735"/>
                      </a:cubicBezTo>
                      <a:cubicBezTo>
                        <a:pt x="175" y="755"/>
                        <a:pt x="202" y="782"/>
                        <a:pt x="204" y="831"/>
                      </a:cubicBezTo>
                      <a:cubicBezTo>
                        <a:pt x="204" y="855"/>
                        <a:pt x="201" y="857"/>
                        <a:pt x="213" y="859"/>
                      </a:cubicBezTo>
                      <a:cubicBezTo>
                        <a:pt x="224" y="860"/>
                        <a:pt x="520" y="859"/>
                        <a:pt x="520" y="859"/>
                      </a:cubicBezTo>
                      <a:cubicBezTo>
                        <a:pt x="520" y="859"/>
                        <a:pt x="528" y="858"/>
                        <a:pt x="536" y="848"/>
                      </a:cubicBezTo>
                      <a:cubicBezTo>
                        <a:pt x="542" y="840"/>
                        <a:pt x="541" y="827"/>
                        <a:pt x="541" y="827"/>
                      </a:cubicBezTo>
                      <a:cubicBezTo>
                        <a:pt x="541" y="827"/>
                        <a:pt x="540" y="181"/>
                        <a:pt x="538" y="175"/>
                      </a:cubicBezTo>
                      <a:cubicBezTo>
                        <a:pt x="537" y="169"/>
                        <a:pt x="529" y="145"/>
                        <a:pt x="535" y="114"/>
                      </a:cubicBezTo>
                      <a:cubicBezTo>
                        <a:pt x="535" y="114"/>
                        <a:pt x="538" y="38"/>
                        <a:pt x="534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Line 55">
                  <a:extLst>
                    <a:ext uri="{FF2B5EF4-FFF2-40B4-BE49-F238E27FC236}">
                      <a16:creationId xmlns:a16="http://schemas.microsoft.com/office/drawing/2014/main" id="{2CFF4D7B-1B9A-406B-9184-EEEE4B1210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822238" y="396875"/>
                  <a:ext cx="195263" cy="3175"/>
                </a:xfrm>
                <a:prstGeom prst="line">
                  <a:avLst/>
                </a:pr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56">
                  <a:extLst>
                    <a:ext uri="{FF2B5EF4-FFF2-40B4-BE49-F238E27FC236}">
                      <a16:creationId xmlns:a16="http://schemas.microsoft.com/office/drawing/2014/main" id="{0F45926E-A8E0-4ED5-AA62-9A464E1CE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09463" y="1492250"/>
                  <a:ext cx="809625" cy="139700"/>
                </a:xfrm>
                <a:custGeom>
                  <a:avLst/>
                  <a:gdLst>
                    <a:gd name="T0" fmla="*/ 0 w 307"/>
                    <a:gd name="T1" fmla="*/ 0 h 53"/>
                    <a:gd name="T2" fmla="*/ 58 w 307"/>
                    <a:gd name="T3" fmla="*/ 50 h 53"/>
                    <a:gd name="T4" fmla="*/ 307 w 307"/>
                    <a:gd name="T5" fmla="*/ 5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7" h="53">
                      <a:moveTo>
                        <a:pt x="0" y="0"/>
                      </a:moveTo>
                      <a:cubicBezTo>
                        <a:pt x="0" y="0"/>
                        <a:pt x="33" y="46"/>
                        <a:pt x="58" y="50"/>
                      </a:cubicBezTo>
                      <a:cubicBezTo>
                        <a:pt x="83" y="53"/>
                        <a:pt x="307" y="50"/>
                        <a:pt x="307" y="5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57">
                  <a:extLst>
                    <a:ext uri="{FF2B5EF4-FFF2-40B4-BE49-F238E27FC236}">
                      <a16:creationId xmlns:a16="http://schemas.microsoft.com/office/drawing/2014/main" id="{2DA0CA9A-3B78-43A4-8974-DD1C05547F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288" y="550862"/>
                  <a:ext cx="144463" cy="319088"/>
                </a:xfrm>
                <a:custGeom>
                  <a:avLst/>
                  <a:gdLst>
                    <a:gd name="T0" fmla="*/ 0 w 55"/>
                    <a:gd name="T1" fmla="*/ 121 h 121"/>
                    <a:gd name="T2" fmla="*/ 53 w 55"/>
                    <a:gd name="T3" fmla="*/ 43 h 121"/>
                    <a:gd name="T4" fmla="*/ 0 w 55"/>
                    <a:gd name="T5" fmla="*/ 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5" h="121">
                      <a:moveTo>
                        <a:pt x="0" y="121"/>
                      </a:moveTo>
                      <a:cubicBezTo>
                        <a:pt x="0" y="121"/>
                        <a:pt x="55" y="77"/>
                        <a:pt x="53" y="43"/>
                      </a:cubicBezTo>
                      <a:cubicBezTo>
                        <a:pt x="50" y="9"/>
                        <a:pt x="0" y="0"/>
                        <a:pt x="0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58">
                  <a:extLst>
                    <a:ext uri="{FF2B5EF4-FFF2-40B4-BE49-F238E27FC236}">
                      <a16:creationId xmlns:a16="http://schemas.microsoft.com/office/drawing/2014/main" id="{46802346-92C8-4543-939E-A9735F005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288" y="749300"/>
                  <a:ext cx="92075" cy="25400"/>
                </a:xfrm>
                <a:custGeom>
                  <a:avLst/>
                  <a:gdLst>
                    <a:gd name="T0" fmla="*/ 0 w 35"/>
                    <a:gd name="T1" fmla="*/ 0 h 10"/>
                    <a:gd name="T2" fmla="*/ 35 w 35"/>
                    <a:gd name="T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5" h="10">
                      <a:moveTo>
                        <a:pt x="0" y="0"/>
                      </a:moveTo>
                      <a:cubicBezTo>
                        <a:pt x="0" y="0"/>
                        <a:pt x="35" y="3"/>
                        <a:pt x="35" y="1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59">
                  <a:extLst>
                    <a:ext uri="{FF2B5EF4-FFF2-40B4-BE49-F238E27FC236}">
                      <a16:creationId xmlns:a16="http://schemas.microsoft.com/office/drawing/2014/main" id="{93D7B27F-8EBA-476B-872A-15BAD51F0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4300" y="373062"/>
                  <a:ext cx="1427163" cy="1069975"/>
                </a:xfrm>
                <a:custGeom>
                  <a:avLst/>
                  <a:gdLst>
                    <a:gd name="T0" fmla="*/ 541 w 541"/>
                    <a:gd name="T1" fmla="*/ 397 h 405"/>
                    <a:gd name="T2" fmla="*/ 21 w 541"/>
                    <a:gd name="T3" fmla="*/ 402 h 405"/>
                    <a:gd name="T4" fmla="*/ 3 w 541"/>
                    <a:gd name="T5" fmla="*/ 398 h 405"/>
                    <a:gd name="T6" fmla="*/ 5 w 541"/>
                    <a:gd name="T7" fmla="*/ 183 h 405"/>
                    <a:gd name="T8" fmla="*/ 17 w 541"/>
                    <a:gd name="T9" fmla="*/ 173 h 405"/>
                    <a:gd name="T10" fmla="*/ 39 w 541"/>
                    <a:gd name="T11" fmla="*/ 163 h 405"/>
                    <a:gd name="T12" fmla="*/ 38 w 541"/>
                    <a:gd name="T13" fmla="*/ 32 h 405"/>
                    <a:gd name="T14" fmla="*/ 66 w 541"/>
                    <a:gd name="T15" fmla="*/ 3 h 405"/>
                    <a:gd name="T16" fmla="*/ 534 w 541"/>
                    <a:gd name="T17" fmla="*/ 0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1" h="405">
                      <a:moveTo>
                        <a:pt x="541" y="397"/>
                      </a:moveTo>
                      <a:cubicBezTo>
                        <a:pt x="21" y="402"/>
                        <a:pt x="21" y="402"/>
                        <a:pt x="21" y="402"/>
                      </a:cubicBezTo>
                      <a:cubicBezTo>
                        <a:pt x="21" y="402"/>
                        <a:pt x="6" y="405"/>
                        <a:pt x="3" y="398"/>
                      </a:cubicBezTo>
                      <a:cubicBezTo>
                        <a:pt x="0" y="391"/>
                        <a:pt x="5" y="183"/>
                        <a:pt x="5" y="183"/>
                      </a:cubicBezTo>
                      <a:cubicBezTo>
                        <a:pt x="5" y="183"/>
                        <a:pt x="4" y="174"/>
                        <a:pt x="17" y="173"/>
                      </a:cubicBezTo>
                      <a:cubicBezTo>
                        <a:pt x="30" y="173"/>
                        <a:pt x="40" y="176"/>
                        <a:pt x="39" y="163"/>
                      </a:cubicBezTo>
                      <a:cubicBezTo>
                        <a:pt x="38" y="149"/>
                        <a:pt x="38" y="32"/>
                        <a:pt x="38" y="32"/>
                      </a:cubicBezTo>
                      <a:cubicBezTo>
                        <a:pt x="38" y="32"/>
                        <a:pt x="41" y="5"/>
                        <a:pt x="66" y="3"/>
                      </a:cubicBezTo>
                      <a:cubicBezTo>
                        <a:pt x="91" y="1"/>
                        <a:pt x="534" y="0"/>
                        <a:pt x="534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60">
                  <a:extLst>
                    <a:ext uri="{FF2B5EF4-FFF2-40B4-BE49-F238E27FC236}">
                      <a16:creationId xmlns:a16="http://schemas.microsoft.com/office/drawing/2014/main" id="{6ECF1A00-6AF8-459A-B754-A37D7E650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77488" y="642937"/>
                  <a:ext cx="766763" cy="1565275"/>
                </a:xfrm>
                <a:custGeom>
                  <a:avLst/>
                  <a:gdLst>
                    <a:gd name="T0" fmla="*/ 0 w 291"/>
                    <a:gd name="T1" fmla="*/ 2 h 593"/>
                    <a:gd name="T2" fmla="*/ 36 w 291"/>
                    <a:gd name="T3" fmla="*/ 23 h 593"/>
                    <a:gd name="T4" fmla="*/ 284 w 291"/>
                    <a:gd name="T5" fmla="*/ 276 h 593"/>
                    <a:gd name="T6" fmla="*/ 290 w 291"/>
                    <a:gd name="T7" fmla="*/ 297 h 593"/>
                    <a:gd name="T8" fmla="*/ 289 w 291"/>
                    <a:gd name="T9" fmla="*/ 350 h 593"/>
                    <a:gd name="T10" fmla="*/ 274 w 291"/>
                    <a:gd name="T11" fmla="*/ 390 h 593"/>
                    <a:gd name="T12" fmla="*/ 212 w 291"/>
                    <a:gd name="T13" fmla="*/ 448 h 593"/>
                    <a:gd name="T14" fmla="*/ 66 w 291"/>
                    <a:gd name="T15" fmla="*/ 593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1" h="593">
                      <a:moveTo>
                        <a:pt x="0" y="2"/>
                      </a:moveTo>
                      <a:cubicBezTo>
                        <a:pt x="0" y="2"/>
                        <a:pt x="17" y="0"/>
                        <a:pt x="36" y="23"/>
                      </a:cubicBezTo>
                      <a:cubicBezTo>
                        <a:pt x="56" y="46"/>
                        <a:pt x="284" y="276"/>
                        <a:pt x="284" y="276"/>
                      </a:cubicBezTo>
                      <a:cubicBezTo>
                        <a:pt x="284" y="276"/>
                        <a:pt x="291" y="284"/>
                        <a:pt x="290" y="297"/>
                      </a:cubicBezTo>
                      <a:cubicBezTo>
                        <a:pt x="290" y="311"/>
                        <a:pt x="288" y="344"/>
                        <a:pt x="289" y="350"/>
                      </a:cubicBezTo>
                      <a:cubicBezTo>
                        <a:pt x="291" y="355"/>
                        <a:pt x="289" y="376"/>
                        <a:pt x="274" y="390"/>
                      </a:cubicBezTo>
                      <a:cubicBezTo>
                        <a:pt x="259" y="404"/>
                        <a:pt x="240" y="418"/>
                        <a:pt x="212" y="448"/>
                      </a:cubicBezTo>
                      <a:cubicBezTo>
                        <a:pt x="184" y="477"/>
                        <a:pt x="66" y="593"/>
                        <a:pt x="66" y="593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61">
                  <a:extLst>
                    <a:ext uri="{FF2B5EF4-FFF2-40B4-BE49-F238E27FC236}">
                      <a16:creationId xmlns:a16="http://schemas.microsoft.com/office/drawing/2014/main" id="{DF9B0076-08AD-42A2-BF84-1A009E550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77500" y="1563687"/>
                  <a:ext cx="585788" cy="609600"/>
                </a:xfrm>
                <a:custGeom>
                  <a:avLst/>
                  <a:gdLst>
                    <a:gd name="T0" fmla="*/ 216 w 222"/>
                    <a:gd name="T1" fmla="*/ 0 h 231"/>
                    <a:gd name="T2" fmla="*/ 215 w 222"/>
                    <a:gd name="T3" fmla="*/ 22 h 231"/>
                    <a:gd name="T4" fmla="*/ 0 w 222"/>
                    <a:gd name="T5" fmla="*/ 231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2" h="231">
                      <a:moveTo>
                        <a:pt x="216" y="0"/>
                      </a:moveTo>
                      <a:cubicBezTo>
                        <a:pt x="216" y="0"/>
                        <a:pt x="222" y="15"/>
                        <a:pt x="215" y="22"/>
                      </a:cubicBezTo>
                      <a:cubicBezTo>
                        <a:pt x="208" y="29"/>
                        <a:pt x="0" y="231"/>
                        <a:pt x="0" y="231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62">
                  <a:extLst>
                    <a:ext uri="{FF2B5EF4-FFF2-40B4-BE49-F238E27FC236}">
                      <a16:creationId xmlns:a16="http://schemas.microsoft.com/office/drawing/2014/main" id="{51BC5CA7-C7BC-4AEB-AD54-3FAA93DAF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79075" y="735012"/>
                  <a:ext cx="669925" cy="685800"/>
                </a:xfrm>
                <a:custGeom>
                  <a:avLst/>
                  <a:gdLst>
                    <a:gd name="T0" fmla="*/ 0 w 254"/>
                    <a:gd name="T1" fmla="*/ 4 h 260"/>
                    <a:gd name="T2" fmla="*/ 28 w 254"/>
                    <a:gd name="T3" fmla="*/ 20 h 260"/>
                    <a:gd name="T4" fmla="*/ 250 w 254"/>
                    <a:gd name="T5" fmla="*/ 240 h 260"/>
                    <a:gd name="T6" fmla="*/ 254 w 254"/>
                    <a:gd name="T7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60">
                      <a:moveTo>
                        <a:pt x="0" y="4"/>
                      </a:moveTo>
                      <a:cubicBezTo>
                        <a:pt x="0" y="4"/>
                        <a:pt x="10" y="0"/>
                        <a:pt x="28" y="20"/>
                      </a:cubicBezTo>
                      <a:cubicBezTo>
                        <a:pt x="45" y="39"/>
                        <a:pt x="248" y="234"/>
                        <a:pt x="250" y="240"/>
                      </a:cubicBezTo>
                      <a:cubicBezTo>
                        <a:pt x="252" y="247"/>
                        <a:pt x="254" y="256"/>
                        <a:pt x="254" y="26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 63">
                  <a:extLst>
                    <a:ext uri="{FF2B5EF4-FFF2-40B4-BE49-F238E27FC236}">
                      <a16:creationId xmlns:a16="http://schemas.microsoft.com/office/drawing/2014/main" id="{199192DA-D681-4BDC-A534-8AB9CBE281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34788" y="2771775"/>
                  <a:ext cx="1041400" cy="87313"/>
                </a:xfrm>
                <a:custGeom>
                  <a:avLst/>
                  <a:gdLst>
                    <a:gd name="T0" fmla="*/ 0 w 395"/>
                    <a:gd name="T1" fmla="*/ 20 h 33"/>
                    <a:gd name="T2" fmla="*/ 50 w 395"/>
                    <a:gd name="T3" fmla="*/ 0 h 33"/>
                    <a:gd name="T4" fmla="*/ 336 w 395"/>
                    <a:gd name="T5" fmla="*/ 10 h 33"/>
                    <a:gd name="T6" fmla="*/ 395 w 395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5" h="33">
                      <a:moveTo>
                        <a:pt x="0" y="20"/>
                      </a:moveTo>
                      <a:cubicBezTo>
                        <a:pt x="0" y="20"/>
                        <a:pt x="44" y="0"/>
                        <a:pt x="50" y="0"/>
                      </a:cubicBezTo>
                      <a:cubicBezTo>
                        <a:pt x="55" y="0"/>
                        <a:pt x="325" y="6"/>
                        <a:pt x="336" y="10"/>
                      </a:cubicBezTo>
                      <a:cubicBezTo>
                        <a:pt x="346" y="15"/>
                        <a:pt x="395" y="33"/>
                        <a:pt x="395" y="33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 64">
                  <a:extLst>
                    <a:ext uri="{FF2B5EF4-FFF2-40B4-BE49-F238E27FC236}">
                      <a16:creationId xmlns:a16="http://schemas.microsoft.com/office/drawing/2014/main" id="{68BD849F-1731-47BB-BAAC-4A37B7AB75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66663" y="2763837"/>
                  <a:ext cx="117475" cy="158750"/>
                </a:xfrm>
                <a:custGeom>
                  <a:avLst/>
                  <a:gdLst>
                    <a:gd name="T0" fmla="*/ 45 w 45"/>
                    <a:gd name="T1" fmla="*/ 0 h 60"/>
                    <a:gd name="T2" fmla="*/ 16 w 45"/>
                    <a:gd name="T3" fmla="*/ 18 h 60"/>
                    <a:gd name="T4" fmla="*/ 1 w 45"/>
                    <a:gd name="T5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5" h="60">
                      <a:moveTo>
                        <a:pt x="45" y="0"/>
                      </a:moveTo>
                      <a:cubicBezTo>
                        <a:pt x="45" y="0"/>
                        <a:pt x="21" y="12"/>
                        <a:pt x="16" y="18"/>
                      </a:cubicBezTo>
                      <a:cubicBezTo>
                        <a:pt x="12" y="25"/>
                        <a:pt x="0" y="53"/>
                        <a:pt x="1" y="6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65">
                  <a:extLst>
                    <a:ext uri="{FF2B5EF4-FFF2-40B4-BE49-F238E27FC236}">
                      <a16:creationId xmlns:a16="http://schemas.microsoft.com/office/drawing/2014/main" id="{65D537A7-FF47-409A-A972-5C720575A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10938" y="3001963"/>
                  <a:ext cx="1408113" cy="195263"/>
                </a:xfrm>
                <a:custGeom>
                  <a:avLst/>
                  <a:gdLst>
                    <a:gd name="T0" fmla="*/ 0 w 534"/>
                    <a:gd name="T1" fmla="*/ 0 h 74"/>
                    <a:gd name="T2" fmla="*/ 0 w 534"/>
                    <a:gd name="T3" fmla="*/ 64 h 74"/>
                    <a:gd name="T4" fmla="*/ 2 w 534"/>
                    <a:gd name="T5" fmla="*/ 72 h 74"/>
                    <a:gd name="T6" fmla="*/ 534 w 534"/>
                    <a:gd name="T7" fmla="*/ 72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4" h="74">
                      <a:moveTo>
                        <a:pt x="0" y="0"/>
                      </a:move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64"/>
                        <a:pt x="0" y="71"/>
                        <a:pt x="2" y="72"/>
                      </a:cubicBezTo>
                      <a:cubicBezTo>
                        <a:pt x="5" y="74"/>
                        <a:pt x="534" y="72"/>
                        <a:pt x="534" y="72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66">
                  <a:extLst>
                    <a:ext uri="{FF2B5EF4-FFF2-40B4-BE49-F238E27FC236}">
                      <a16:creationId xmlns:a16="http://schemas.microsoft.com/office/drawing/2014/main" id="{BDED3352-BAE3-4208-B650-FDA6636FED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20425" y="3643313"/>
                  <a:ext cx="471488" cy="327025"/>
                </a:xfrm>
                <a:custGeom>
                  <a:avLst/>
                  <a:gdLst>
                    <a:gd name="T0" fmla="*/ 0 w 179"/>
                    <a:gd name="T1" fmla="*/ 115 h 124"/>
                    <a:gd name="T2" fmla="*/ 28 w 179"/>
                    <a:gd name="T3" fmla="*/ 113 h 124"/>
                    <a:gd name="T4" fmla="*/ 47 w 179"/>
                    <a:gd name="T5" fmla="*/ 56 h 124"/>
                    <a:gd name="T6" fmla="*/ 76 w 179"/>
                    <a:gd name="T7" fmla="*/ 35 h 124"/>
                    <a:gd name="T8" fmla="*/ 79 w 179"/>
                    <a:gd name="T9" fmla="*/ 31 h 124"/>
                    <a:gd name="T10" fmla="*/ 87 w 179"/>
                    <a:gd name="T11" fmla="*/ 14 h 124"/>
                    <a:gd name="T12" fmla="*/ 108 w 179"/>
                    <a:gd name="T13" fmla="*/ 1 h 124"/>
                    <a:gd name="T14" fmla="*/ 168 w 179"/>
                    <a:gd name="T15" fmla="*/ 4 h 124"/>
                    <a:gd name="T16" fmla="*/ 176 w 179"/>
                    <a:gd name="T17" fmla="*/ 25 h 124"/>
                    <a:gd name="T18" fmla="*/ 167 w 179"/>
                    <a:gd name="T19" fmla="*/ 51 h 124"/>
                    <a:gd name="T20" fmla="*/ 144 w 179"/>
                    <a:gd name="T21" fmla="*/ 65 h 124"/>
                    <a:gd name="T22" fmla="*/ 105 w 179"/>
                    <a:gd name="T23" fmla="*/ 64 h 124"/>
                    <a:gd name="T24" fmla="*/ 80 w 179"/>
                    <a:gd name="T25" fmla="*/ 52 h 124"/>
                    <a:gd name="T26" fmla="*/ 78 w 179"/>
                    <a:gd name="T27" fmla="*/ 3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9" h="124">
                      <a:moveTo>
                        <a:pt x="0" y="115"/>
                      </a:moveTo>
                      <a:cubicBezTo>
                        <a:pt x="0" y="115"/>
                        <a:pt x="23" y="124"/>
                        <a:pt x="28" y="113"/>
                      </a:cubicBezTo>
                      <a:cubicBezTo>
                        <a:pt x="33" y="101"/>
                        <a:pt x="39" y="60"/>
                        <a:pt x="47" y="56"/>
                      </a:cubicBezTo>
                      <a:cubicBezTo>
                        <a:pt x="54" y="53"/>
                        <a:pt x="69" y="41"/>
                        <a:pt x="76" y="35"/>
                      </a:cubicBezTo>
                      <a:cubicBezTo>
                        <a:pt x="78" y="33"/>
                        <a:pt x="79" y="32"/>
                        <a:pt x="79" y="31"/>
                      </a:cubicBezTo>
                      <a:cubicBezTo>
                        <a:pt x="81" y="28"/>
                        <a:pt x="78" y="21"/>
                        <a:pt x="87" y="14"/>
                      </a:cubicBezTo>
                      <a:cubicBezTo>
                        <a:pt x="96" y="7"/>
                        <a:pt x="102" y="1"/>
                        <a:pt x="108" y="1"/>
                      </a:cubicBezTo>
                      <a:cubicBezTo>
                        <a:pt x="117" y="0"/>
                        <a:pt x="165" y="0"/>
                        <a:pt x="168" y="4"/>
                      </a:cubicBezTo>
                      <a:cubicBezTo>
                        <a:pt x="173" y="10"/>
                        <a:pt x="179" y="17"/>
                        <a:pt x="176" y="25"/>
                      </a:cubicBezTo>
                      <a:cubicBezTo>
                        <a:pt x="173" y="33"/>
                        <a:pt x="173" y="47"/>
                        <a:pt x="167" y="51"/>
                      </a:cubicBezTo>
                      <a:cubicBezTo>
                        <a:pt x="162" y="54"/>
                        <a:pt x="148" y="65"/>
                        <a:pt x="144" y="65"/>
                      </a:cubicBezTo>
                      <a:cubicBezTo>
                        <a:pt x="140" y="65"/>
                        <a:pt x="110" y="66"/>
                        <a:pt x="105" y="64"/>
                      </a:cubicBezTo>
                      <a:cubicBezTo>
                        <a:pt x="100" y="61"/>
                        <a:pt x="81" y="53"/>
                        <a:pt x="80" y="52"/>
                      </a:cubicBezTo>
                      <a:cubicBezTo>
                        <a:pt x="78" y="50"/>
                        <a:pt x="81" y="38"/>
                        <a:pt x="78" y="35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67">
                  <a:extLst>
                    <a:ext uri="{FF2B5EF4-FFF2-40B4-BE49-F238E27FC236}">
                      <a16:creationId xmlns:a16="http://schemas.microsoft.com/office/drawing/2014/main" id="{7DDC788E-9FD2-4BBE-B310-FABD2F8D9E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07738" y="3779838"/>
                  <a:ext cx="227013" cy="322263"/>
                </a:xfrm>
                <a:custGeom>
                  <a:avLst/>
                  <a:gdLst>
                    <a:gd name="T0" fmla="*/ 49 w 86"/>
                    <a:gd name="T1" fmla="*/ 0 h 122"/>
                    <a:gd name="T2" fmla="*/ 7 w 86"/>
                    <a:gd name="T3" fmla="*/ 97 h 122"/>
                    <a:gd name="T4" fmla="*/ 15 w 86"/>
                    <a:gd name="T5" fmla="*/ 118 h 122"/>
                    <a:gd name="T6" fmla="*/ 36 w 86"/>
                    <a:gd name="T7" fmla="*/ 100 h 122"/>
                    <a:gd name="T8" fmla="*/ 86 w 86"/>
                    <a:gd name="T9" fmla="*/ 1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122">
                      <a:moveTo>
                        <a:pt x="49" y="0"/>
                      </a:moveTo>
                      <a:cubicBezTo>
                        <a:pt x="7" y="97"/>
                        <a:pt x="7" y="97"/>
                        <a:pt x="7" y="97"/>
                      </a:cubicBezTo>
                      <a:cubicBezTo>
                        <a:pt x="7" y="97"/>
                        <a:pt x="0" y="113"/>
                        <a:pt x="15" y="118"/>
                      </a:cubicBezTo>
                      <a:cubicBezTo>
                        <a:pt x="30" y="122"/>
                        <a:pt x="36" y="100"/>
                        <a:pt x="36" y="100"/>
                      </a:cubicBezTo>
                      <a:cubicBezTo>
                        <a:pt x="36" y="100"/>
                        <a:pt x="61" y="16"/>
                        <a:pt x="86" y="13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68">
                  <a:extLst>
                    <a:ext uri="{FF2B5EF4-FFF2-40B4-BE49-F238E27FC236}">
                      <a16:creationId xmlns:a16="http://schemas.microsoft.com/office/drawing/2014/main" id="{E20153A4-CC52-4707-AA27-4E85FDA4E7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6625" y="3763963"/>
                  <a:ext cx="63500" cy="22225"/>
                </a:xfrm>
                <a:custGeom>
                  <a:avLst/>
                  <a:gdLst>
                    <a:gd name="T0" fmla="*/ 0 w 24"/>
                    <a:gd name="T1" fmla="*/ 0 h 8"/>
                    <a:gd name="T2" fmla="*/ 24 w 24"/>
                    <a:gd name="T3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4" h="8">
                      <a:moveTo>
                        <a:pt x="0" y="0"/>
                      </a:moveTo>
                      <a:cubicBezTo>
                        <a:pt x="0" y="0"/>
                        <a:pt x="16" y="8"/>
                        <a:pt x="24" y="7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69">
                  <a:extLst>
                    <a:ext uri="{FF2B5EF4-FFF2-40B4-BE49-F238E27FC236}">
                      <a16:creationId xmlns:a16="http://schemas.microsoft.com/office/drawing/2014/main" id="{62B8AF01-6BEF-4EC5-8507-FDEC8879CB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4963" y="4181475"/>
                  <a:ext cx="708025" cy="614363"/>
                </a:xfrm>
                <a:custGeom>
                  <a:avLst/>
                  <a:gdLst>
                    <a:gd name="T0" fmla="*/ 0 w 269"/>
                    <a:gd name="T1" fmla="*/ 0 h 233"/>
                    <a:gd name="T2" fmla="*/ 9 w 269"/>
                    <a:gd name="T3" fmla="*/ 139 h 233"/>
                    <a:gd name="T4" fmla="*/ 25 w 269"/>
                    <a:gd name="T5" fmla="*/ 175 h 233"/>
                    <a:gd name="T6" fmla="*/ 99 w 269"/>
                    <a:gd name="T7" fmla="*/ 225 h 233"/>
                    <a:gd name="T8" fmla="*/ 269 w 269"/>
                    <a:gd name="T9" fmla="*/ 230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9" h="233">
                      <a:moveTo>
                        <a:pt x="0" y="0"/>
                      </a:moveTo>
                      <a:cubicBezTo>
                        <a:pt x="0" y="0"/>
                        <a:pt x="6" y="135"/>
                        <a:pt x="9" y="139"/>
                      </a:cubicBezTo>
                      <a:cubicBezTo>
                        <a:pt x="12" y="144"/>
                        <a:pt x="21" y="173"/>
                        <a:pt x="25" y="175"/>
                      </a:cubicBezTo>
                      <a:cubicBezTo>
                        <a:pt x="29" y="177"/>
                        <a:pt x="65" y="217"/>
                        <a:pt x="99" y="225"/>
                      </a:cubicBezTo>
                      <a:cubicBezTo>
                        <a:pt x="134" y="233"/>
                        <a:pt x="269" y="230"/>
                        <a:pt x="269" y="23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 70">
                  <a:extLst>
                    <a:ext uri="{FF2B5EF4-FFF2-40B4-BE49-F238E27FC236}">
                      <a16:creationId xmlns:a16="http://schemas.microsoft.com/office/drawing/2014/main" id="{6A7035C1-FC7E-4DC6-B2C6-D493D16184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34813" y="4297363"/>
                  <a:ext cx="311150" cy="425450"/>
                </a:xfrm>
                <a:custGeom>
                  <a:avLst/>
                  <a:gdLst>
                    <a:gd name="T0" fmla="*/ 118 w 118"/>
                    <a:gd name="T1" fmla="*/ 117 h 161"/>
                    <a:gd name="T2" fmla="*/ 118 w 118"/>
                    <a:gd name="T3" fmla="*/ 8 h 161"/>
                    <a:gd name="T4" fmla="*/ 107 w 118"/>
                    <a:gd name="T5" fmla="*/ 0 h 161"/>
                    <a:gd name="T6" fmla="*/ 28 w 118"/>
                    <a:gd name="T7" fmla="*/ 3 h 161"/>
                    <a:gd name="T8" fmla="*/ 5 w 118"/>
                    <a:gd name="T9" fmla="*/ 24 h 161"/>
                    <a:gd name="T10" fmla="*/ 15 w 118"/>
                    <a:gd name="T11" fmla="*/ 106 h 161"/>
                    <a:gd name="T12" fmla="*/ 32 w 118"/>
                    <a:gd name="T13" fmla="*/ 112 h 161"/>
                    <a:gd name="T14" fmla="*/ 49 w 118"/>
                    <a:gd name="T15" fmla="*/ 117 h 161"/>
                    <a:gd name="T16" fmla="*/ 51 w 118"/>
                    <a:gd name="T17" fmla="*/ 138 h 161"/>
                    <a:gd name="T18" fmla="*/ 46 w 118"/>
                    <a:gd name="T19" fmla="*/ 151 h 161"/>
                    <a:gd name="T20" fmla="*/ 33 w 118"/>
                    <a:gd name="T21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8" h="161">
                      <a:moveTo>
                        <a:pt x="118" y="117"/>
                      </a:moveTo>
                      <a:cubicBezTo>
                        <a:pt x="118" y="8"/>
                        <a:pt x="118" y="8"/>
                        <a:pt x="118" y="8"/>
                      </a:cubicBezTo>
                      <a:cubicBezTo>
                        <a:pt x="118" y="8"/>
                        <a:pt x="116" y="1"/>
                        <a:pt x="107" y="0"/>
                      </a:cubicBezTo>
                      <a:cubicBezTo>
                        <a:pt x="98" y="0"/>
                        <a:pt x="32" y="1"/>
                        <a:pt x="28" y="3"/>
                      </a:cubicBezTo>
                      <a:cubicBezTo>
                        <a:pt x="24" y="5"/>
                        <a:pt x="5" y="16"/>
                        <a:pt x="5" y="24"/>
                      </a:cubicBezTo>
                      <a:cubicBezTo>
                        <a:pt x="5" y="32"/>
                        <a:pt x="0" y="94"/>
                        <a:pt x="15" y="106"/>
                      </a:cubicBezTo>
                      <a:cubicBezTo>
                        <a:pt x="21" y="111"/>
                        <a:pt x="30" y="112"/>
                        <a:pt x="32" y="112"/>
                      </a:cubicBezTo>
                      <a:cubicBezTo>
                        <a:pt x="33" y="112"/>
                        <a:pt x="48" y="110"/>
                        <a:pt x="49" y="117"/>
                      </a:cubicBezTo>
                      <a:cubicBezTo>
                        <a:pt x="50" y="125"/>
                        <a:pt x="51" y="138"/>
                        <a:pt x="51" y="138"/>
                      </a:cubicBezTo>
                      <a:cubicBezTo>
                        <a:pt x="51" y="138"/>
                        <a:pt x="51" y="146"/>
                        <a:pt x="46" y="151"/>
                      </a:cubicBezTo>
                      <a:cubicBezTo>
                        <a:pt x="41" y="155"/>
                        <a:pt x="33" y="161"/>
                        <a:pt x="33" y="161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 71">
                  <a:extLst>
                    <a:ext uri="{FF2B5EF4-FFF2-40B4-BE49-F238E27FC236}">
                      <a16:creationId xmlns:a16="http://schemas.microsoft.com/office/drawing/2014/main" id="{3E5DE89B-B1B4-47CD-9BC2-CD06C71D2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93513" y="4527550"/>
                  <a:ext cx="188913" cy="71438"/>
                </a:xfrm>
                <a:custGeom>
                  <a:avLst/>
                  <a:gdLst>
                    <a:gd name="T0" fmla="*/ 72 w 72"/>
                    <a:gd name="T1" fmla="*/ 0 h 27"/>
                    <a:gd name="T2" fmla="*/ 53 w 72"/>
                    <a:gd name="T3" fmla="*/ 18 h 27"/>
                    <a:gd name="T4" fmla="*/ 0 w 72"/>
                    <a:gd name="T5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" h="27">
                      <a:moveTo>
                        <a:pt x="72" y="0"/>
                      </a:moveTo>
                      <a:cubicBezTo>
                        <a:pt x="72" y="0"/>
                        <a:pt x="70" y="13"/>
                        <a:pt x="53" y="18"/>
                      </a:cubicBezTo>
                      <a:cubicBezTo>
                        <a:pt x="37" y="23"/>
                        <a:pt x="7" y="25"/>
                        <a:pt x="0" y="27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 72">
                  <a:extLst>
                    <a:ext uri="{FF2B5EF4-FFF2-40B4-BE49-F238E27FC236}">
                      <a16:creationId xmlns:a16="http://schemas.microsoft.com/office/drawing/2014/main" id="{4510026C-2017-4DB3-90C4-5F81429695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14288" y="2017712"/>
                  <a:ext cx="315913" cy="2174875"/>
                </a:xfrm>
                <a:custGeom>
                  <a:avLst/>
                  <a:gdLst>
                    <a:gd name="T0" fmla="*/ 0 w 120"/>
                    <a:gd name="T1" fmla="*/ 824 h 824"/>
                    <a:gd name="T2" fmla="*/ 2 w 120"/>
                    <a:gd name="T3" fmla="*/ 472 h 824"/>
                    <a:gd name="T4" fmla="*/ 33 w 120"/>
                    <a:gd name="T5" fmla="*/ 257 h 824"/>
                    <a:gd name="T6" fmla="*/ 97 w 120"/>
                    <a:gd name="T7" fmla="*/ 59 h 824"/>
                    <a:gd name="T8" fmla="*/ 120 w 120"/>
                    <a:gd name="T9" fmla="*/ 0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" h="824">
                      <a:moveTo>
                        <a:pt x="0" y="824"/>
                      </a:moveTo>
                      <a:cubicBezTo>
                        <a:pt x="0" y="824"/>
                        <a:pt x="0" y="485"/>
                        <a:pt x="2" y="472"/>
                      </a:cubicBezTo>
                      <a:cubicBezTo>
                        <a:pt x="5" y="459"/>
                        <a:pt x="29" y="268"/>
                        <a:pt x="33" y="257"/>
                      </a:cubicBezTo>
                      <a:cubicBezTo>
                        <a:pt x="36" y="246"/>
                        <a:pt x="89" y="69"/>
                        <a:pt x="97" y="59"/>
                      </a:cubicBezTo>
                      <a:cubicBezTo>
                        <a:pt x="104" y="49"/>
                        <a:pt x="120" y="0"/>
                        <a:pt x="120" y="0"/>
                      </a:cubicBezTo>
                    </a:path>
                  </a:pathLst>
                </a:cu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Line 73">
                  <a:extLst>
                    <a:ext uri="{FF2B5EF4-FFF2-40B4-BE49-F238E27FC236}">
                      <a16:creationId xmlns:a16="http://schemas.microsoft.com/office/drawing/2014/main" id="{0ECA738C-535C-4905-AE57-5FA99FD8B3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396788" y="4576763"/>
                  <a:ext cx="7938" cy="211138"/>
                </a:xfrm>
                <a:prstGeom prst="line">
                  <a:avLst/>
                </a:pr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Freeform 74">
                  <a:extLst>
                    <a:ext uri="{FF2B5EF4-FFF2-40B4-BE49-F238E27FC236}">
                      <a16:creationId xmlns:a16="http://schemas.microsoft.com/office/drawing/2014/main" id="{39675967-9C99-4E8E-9E42-371C20D9BA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9600" y="3635375"/>
                  <a:ext cx="490538" cy="869950"/>
                </a:xfrm>
                <a:custGeom>
                  <a:avLst/>
                  <a:gdLst>
                    <a:gd name="T0" fmla="*/ 186 w 186"/>
                    <a:gd name="T1" fmla="*/ 236 h 330"/>
                    <a:gd name="T2" fmla="*/ 136 w 186"/>
                    <a:gd name="T3" fmla="*/ 89 h 330"/>
                    <a:gd name="T4" fmla="*/ 113 w 186"/>
                    <a:gd name="T5" fmla="*/ 69 h 330"/>
                    <a:gd name="T6" fmla="*/ 32 w 186"/>
                    <a:gd name="T7" fmla="*/ 0 h 330"/>
                    <a:gd name="T8" fmla="*/ 5 w 186"/>
                    <a:gd name="T9" fmla="*/ 15 h 330"/>
                    <a:gd name="T10" fmla="*/ 101 w 186"/>
                    <a:gd name="T11" fmla="*/ 317 h 330"/>
                    <a:gd name="T12" fmla="*/ 118 w 186"/>
                    <a:gd name="T13" fmla="*/ 321 h 330"/>
                    <a:gd name="T14" fmla="*/ 186 w 186"/>
                    <a:gd name="T15" fmla="*/ 236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6" h="330">
                      <a:moveTo>
                        <a:pt x="186" y="236"/>
                      </a:moveTo>
                      <a:cubicBezTo>
                        <a:pt x="136" y="89"/>
                        <a:pt x="136" y="89"/>
                        <a:pt x="136" y="89"/>
                      </a:cubicBezTo>
                      <a:cubicBezTo>
                        <a:pt x="136" y="89"/>
                        <a:pt x="130" y="80"/>
                        <a:pt x="113" y="69"/>
                      </a:cubicBezTo>
                      <a:cubicBezTo>
                        <a:pt x="95" y="57"/>
                        <a:pt x="36" y="0"/>
                        <a:pt x="32" y="0"/>
                      </a:cubicBezTo>
                      <a:cubicBezTo>
                        <a:pt x="29" y="0"/>
                        <a:pt x="0" y="0"/>
                        <a:pt x="5" y="15"/>
                      </a:cubicBezTo>
                      <a:cubicBezTo>
                        <a:pt x="9" y="30"/>
                        <a:pt x="101" y="317"/>
                        <a:pt x="101" y="317"/>
                      </a:cubicBezTo>
                      <a:cubicBezTo>
                        <a:pt x="101" y="317"/>
                        <a:pt x="109" y="330"/>
                        <a:pt x="118" y="321"/>
                      </a:cubicBezTo>
                      <a:cubicBezTo>
                        <a:pt x="128" y="311"/>
                        <a:pt x="186" y="236"/>
                        <a:pt x="186" y="236"/>
                      </a:cubicBezTo>
                      <a:close/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 75">
                  <a:extLst>
                    <a:ext uri="{FF2B5EF4-FFF2-40B4-BE49-F238E27FC236}">
                      <a16:creationId xmlns:a16="http://schemas.microsoft.com/office/drawing/2014/main" id="{C38F6FB3-8810-41C7-9162-AA71C0480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575" y="4081463"/>
                  <a:ext cx="128588" cy="176213"/>
                </a:xfrm>
                <a:custGeom>
                  <a:avLst/>
                  <a:gdLst>
                    <a:gd name="T0" fmla="*/ 21 w 49"/>
                    <a:gd name="T1" fmla="*/ 67 h 67"/>
                    <a:gd name="T2" fmla="*/ 45 w 49"/>
                    <a:gd name="T3" fmla="*/ 53 h 67"/>
                    <a:gd name="T4" fmla="*/ 39 w 49"/>
                    <a:gd name="T5" fmla="*/ 13 h 67"/>
                    <a:gd name="T6" fmla="*/ 15 w 49"/>
                    <a:gd name="T7" fmla="*/ 2 h 67"/>
                    <a:gd name="T8" fmla="*/ 0 w 49"/>
                    <a:gd name="T9" fmla="*/ 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7">
                      <a:moveTo>
                        <a:pt x="21" y="67"/>
                      </a:moveTo>
                      <a:cubicBezTo>
                        <a:pt x="21" y="67"/>
                        <a:pt x="44" y="59"/>
                        <a:pt x="45" y="53"/>
                      </a:cubicBezTo>
                      <a:cubicBezTo>
                        <a:pt x="46" y="47"/>
                        <a:pt x="49" y="22"/>
                        <a:pt x="39" y="13"/>
                      </a:cubicBezTo>
                      <a:cubicBezTo>
                        <a:pt x="29" y="3"/>
                        <a:pt x="21" y="0"/>
                        <a:pt x="15" y="2"/>
                      </a:cubicBezTo>
                      <a:cubicBezTo>
                        <a:pt x="9" y="5"/>
                        <a:pt x="0" y="6"/>
                        <a:pt x="0" y="6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76">
                  <a:extLst>
                    <a:ext uri="{FF2B5EF4-FFF2-40B4-BE49-F238E27FC236}">
                      <a16:creationId xmlns:a16="http://schemas.microsoft.com/office/drawing/2014/main" id="{A489CFD7-DC15-445F-A961-AC7F78D4D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4075" y="3790950"/>
                  <a:ext cx="179388" cy="550863"/>
                </a:xfrm>
                <a:custGeom>
                  <a:avLst/>
                  <a:gdLst>
                    <a:gd name="T0" fmla="*/ 6 w 68"/>
                    <a:gd name="T1" fmla="*/ 0 h 209"/>
                    <a:gd name="T2" fmla="*/ 2 w 68"/>
                    <a:gd name="T3" fmla="*/ 13 h 209"/>
                    <a:gd name="T4" fmla="*/ 68 w 68"/>
                    <a:gd name="T5" fmla="*/ 209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209">
                      <a:moveTo>
                        <a:pt x="6" y="0"/>
                      </a:moveTo>
                      <a:cubicBezTo>
                        <a:pt x="6" y="0"/>
                        <a:pt x="0" y="3"/>
                        <a:pt x="2" y="13"/>
                      </a:cubicBezTo>
                      <a:cubicBezTo>
                        <a:pt x="4" y="22"/>
                        <a:pt x="68" y="209"/>
                        <a:pt x="68" y="209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77">
                  <a:extLst>
                    <a:ext uri="{FF2B5EF4-FFF2-40B4-BE49-F238E27FC236}">
                      <a16:creationId xmlns:a16="http://schemas.microsoft.com/office/drawing/2014/main" id="{4D601C92-24C9-4C7D-AF88-92BE337C4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188" y="3679825"/>
                  <a:ext cx="230188" cy="744538"/>
                </a:xfrm>
                <a:custGeom>
                  <a:avLst/>
                  <a:gdLst>
                    <a:gd name="T0" fmla="*/ 3 w 87"/>
                    <a:gd name="T1" fmla="*/ 0 h 282"/>
                    <a:gd name="T2" fmla="*/ 4 w 87"/>
                    <a:gd name="T3" fmla="*/ 25 h 282"/>
                    <a:gd name="T4" fmla="*/ 87 w 87"/>
                    <a:gd name="T5" fmla="*/ 28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7" h="282">
                      <a:moveTo>
                        <a:pt x="3" y="0"/>
                      </a:moveTo>
                      <a:cubicBezTo>
                        <a:pt x="3" y="0"/>
                        <a:pt x="0" y="9"/>
                        <a:pt x="4" y="25"/>
                      </a:cubicBezTo>
                      <a:cubicBezTo>
                        <a:pt x="8" y="41"/>
                        <a:pt x="87" y="282"/>
                        <a:pt x="87" y="282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78">
                  <a:extLst>
                    <a:ext uri="{FF2B5EF4-FFF2-40B4-BE49-F238E27FC236}">
                      <a16:creationId xmlns:a16="http://schemas.microsoft.com/office/drawing/2014/main" id="{D6AD41DD-CD55-4641-8BC6-896C37C98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4563" y="4265613"/>
                  <a:ext cx="677863" cy="733425"/>
                </a:xfrm>
                <a:custGeom>
                  <a:avLst/>
                  <a:gdLst>
                    <a:gd name="T0" fmla="*/ 142 w 257"/>
                    <a:gd name="T1" fmla="*/ 0 h 278"/>
                    <a:gd name="T2" fmla="*/ 16 w 257"/>
                    <a:gd name="T3" fmla="*/ 155 h 278"/>
                    <a:gd name="T4" fmla="*/ 6 w 257"/>
                    <a:gd name="T5" fmla="*/ 208 h 278"/>
                    <a:gd name="T6" fmla="*/ 23 w 257"/>
                    <a:gd name="T7" fmla="*/ 252 h 278"/>
                    <a:gd name="T8" fmla="*/ 127 w 257"/>
                    <a:gd name="T9" fmla="*/ 237 h 278"/>
                    <a:gd name="T10" fmla="*/ 243 w 257"/>
                    <a:gd name="T11" fmla="*/ 100 h 278"/>
                    <a:gd name="T12" fmla="*/ 257 w 257"/>
                    <a:gd name="T13" fmla="*/ 93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7" h="278">
                      <a:moveTo>
                        <a:pt x="142" y="0"/>
                      </a:moveTo>
                      <a:cubicBezTo>
                        <a:pt x="16" y="155"/>
                        <a:pt x="16" y="155"/>
                        <a:pt x="16" y="155"/>
                      </a:cubicBezTo>
                      <a:cubicBezTo>
                        <a:pt x="16" y="155"/>
                        <a:pt x="0" y="181"/>
                        <a:pt x="6" y="208"/>
                      </a:cubicBezTo>
                      <a:cubicBezTo>
                        <a:pt x="13" y="234"/>
                        <a:pt x="17" y="248"/>
                        <a:pt x="23" y="252"/>
                      </a:cubicBezTo>
                      <a:cubicBezTo>
                        <a:pt x="29" y="257"/>
                        <a:pt x="71" y="278"/>
                        <a:pt x="127" y="237"/>
                      </a:cubicBezTo>
                      <a:cubicBezTo>
                        <a:pt x="136" y="232"/>
                        <a:pt x="243" y="100"/>
                        <a:pt x="243" y="100"/>
                      </a:cubicBezTo>
                      <a:cubicBezTo>
                        <a:pt x="243" y="100"/>
                        <a:pt x="250" y="92"/>
                        <a:pt x="257" y="93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Line 79">
                  <a:extLst>
                    <a:ext uri="{FF2B5EF4-FFF2-40B4-BE49-F238E27FC236}">
                      <a16:creationId xmlns:a16="http://schemas.microsoft.com/office/drawing/2014/main" id="{155B5BEC-8504-47DD-B741-23D981AF91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919663" y="4451350"/>
                  <a:ext cx="414338" cy="503238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80">
                  <a:extLst>
                    <a:ext uri="{FF2B5EF4-FFF2-40B4-BE49-F238E27FC236}">
                      <a16:creationId xmlns:a16="http://schemas.microsoft.com/office/drawing/2014/main" id="{095E6308-0CAD-444C-B1F1-20F746EBF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8375" y="4400550"/>
                  <a:ext cx="482600" cy="617538"/>
                </a:xfrm>
                <a:custGeom>
                  <a:avLst/>
                  <a:gdLst>
                    <a:gd name="T0" fmla="*/ 183 w 183"/>
                    <a:gd name="T1" fmla="*/ 0 h 234"/>
                    <a:gd name="T2" fmla="*/ 5 w 183"/>
                    <a:gd name="T3" fmla="*/ 212 h 234"/>
                    <a:gd name="T4" fmla="*/ 8 w 183"/>
                    <a:gd name="T5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3" h="234">
                      <a:moveTo>
                        <a:pt x="183" y="0"/>
                      </a:moveTo>
                      <a:cubicBezTo>
                        <a:pt x="183" y="0"/>
                        <a:pt x="5" y="209"/>
                        <a:pt x="5" y="212"/>
                      </a:cubicBezTo>
                      <a:cubicBezTo>
                        <a:pt x="4" y="215"/>
                        <a:pt x="0" y="222"/>
                        <a:pt x="8" y="234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81">
                  <a:extLst>
                    <a:ext uri="{FF2B5EF4-FFF2-40B4-BE49-F238E27FC236}">
                      <a16:creationId xmlns:a16="http://schemas.microsoft.com/office/drawing/2014/main" id="{AC483DC5-1B6E-40FB-AE38-F9D864821C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0438" y="4333875"/>
                  <a:ext cx="427038" cy="481013"/>
                </a:xfrm>
                <a:custGeom>
                  <a:avLst/>
                  <a:gdLst>
                    <a:gd name="T0" fmla="*/ 162 w 162"/>
                    <a:gd name="T1" fmla="*/ 0 h 182"/>
                    <a:gd name="T2" fmla="*/ 20 w 162"/>
                    <a:gd name="T3" fmla="*/ 169 h 182"/>
                    <a:gd name="T4" fmla="*/ 0 w 162"/>
                    <a:gd name="T5" fmla="*/ 182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62" h="182">
                      <a:moveTo>
                        <a:pt x="162" y="0"/>
                      </a:moveTo>
                      <a:cubicBezTo>
                        <a:pt x="20" y="169"/>
                        <a:pt x="20" y="169"/>
                        <a:pt x="20" y="169"/>
                      </a:cubicBezTo>
                      <a:cubicBezTo>
                        <a:pt x="20" y="169"/>
                        <a:pt x="10" y="179"/>
                        <a:pt x="0" y="182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82">
                  <a:extLst>
                    <a:ext uri="{FF2B5EF4-FFF2-40B4-BE49-F238E27FC236}">
                      <a16:creationId xmlns:a16="http://schemas.microsoft.com/office/drawing/2014/main" id="{2CCCBAA8-C007-4309-8F40-1B1C019D52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9225" y="4778375"/>
                  <a:ext cx="890588" cy="463550"/>
                </a:xfrm>
                <a:custGeom>
                  <a:avLst/>
                  <a:gdLst>
                    <a:gd name="T0" fmla="*/ 232 w 338"/>
                    <a:gd name="T1" fmla="*/ 24 h 176"/>
                    <a:gd name="T2" fmla="*/ 75 w 338"/>
                    <a:gd name="T3" fmla="*/ 0 h 176"/>
                    <a:gd name="T4" fmla="*/ 52 w 338"/>
                    <a:gd name="T5" fmla="*/ 24 h 176"/>
                    <a:gd name="T6" fmla="*/ 3 w 338"/>
                    <a:gd name="T7" fmla="*/ 91 h 176"/>
                    <a:gd name="T8" fmla="*/ 9 w 338"/>
                    <a:gd name="T9" fmla="*/ 125 h 176"/>
                    <a:gd name="T10" fmla="*/ 321 w 338"/>
                    <a:gd name="T11" fmla="*/ 175 h 176"/>
                    <a:gd name="T12" fmla="*/ 330 w 338"/>
                    <a:gd name="T13" fmla="*/ 166 h 176"/>
                    <a:gd name="T14" fmla="*/ 333 w 338"/>
                    <a:gd name="T15" fmla="*/ 108 h 176"/>
                    <a:gd name="T16" fmla="*/ 243 w 338"/>
                    <a:gd name="T17" fmla="*/ 27 h 176"/>
                    <a:gd name="T18" fmla="*/ 232 w 338"/>
                    <a:gd name="T19" fmla="*/ 24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8" h="176">
                      <a:moveTo>
                        <a:pt x="232" y="24"/>
                      </a:move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5" y="0"/>
                        <a:pt x="58" y="3"/>
                        <a:pt x="52" y="24"/>
                      </a:cubicBezTo>
                      <a:cubicBezTo>
                        <a:pt x="39" y="43"/>
                        <a:pt x="6" y="75"/>
                        <a:pt x="3" y="91"/>
                      </a:cubicBezTo>
                      <a:cubicBezTo>
                        <a:pt x="0" y="106"/>
                        <a:pt x="3" y="122"/>
                        <a:pt x="9" y="125"/>
                      </a:cubicBezTo>
                      <a:cubicBezTo>
                        <a:pt x="15" y="128"/>
                        <a:pt x="321" y="175"/>
                        <a:pt x="321" y="175"/>
                      </a:cubicBezTo>
                      <a:cubicBezTo>
                        <a:pt x="321" y="175"/>
                        <a:pt x="328" y="176"/>
                        <a:pt x="330" y="166"/>
                      </a:cubicBezTo>
                      <a:cubicBezTo>
                        <a:pt x="332" y="155"/>
                        <a:pt x="338" y="114"/>
                        <a:pt x="333" y="108"/>
                      </a:cubicBezTo>
                      <a:cubicBezTo>
                        <a:pt x="328" y="103"/>
                        <a:pt x="243" y="27"/>
                        <a:pt x="243" y="27"/>
                      </a:cubicBezTo>
                      <a:cubicBezTo>
                        <a:pt x="243" y="27"/>
                        <a:pt x="237" y="25"/>
                        <a:pt x="232" y="24"/>
                      </a:cubicBezTo>
                      <a:close/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83">
                  <a:extLst>
                    <a:ext uri="{FF2B5EF4-FFF2-40B4-BE49-F238E27FC236}">
                      <a16:creationId xmlns:a16="http://schemas.microsoft.com/office/drawing/2014/main" id="{08AAEC0D-6A07-4FB0-9DC6-181CA3DE3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6075" y="4662488"/>
                  <a:ext cx="246063" cy="152400"/>
                </a:xfrm>
                <a:custGeom>
                  <a:avLst/>
                  <a:gdLst>
                    <a:gd name="T0" fmla="*/ 0 w 93"/>
                    <a:gd name="T1" fmla="*/ 44 h 58"/>
                    <a:gd name="T2" fmla="*/ 30 w 93"/>
                    <a:gd name="T3" fmla="*/ 4 h 58"/>
                    <a:gd name="T4" fmla="*/ 45 w 93"/>
                    <a:gd name="T5" fmla="*/ 5 h 58"/>
                    <a:gd name="T6" fmla="*/ 88 w 93"/>
                    <a:gd name="T7" fmla="*/ 35 h 58"/>
                    <a:gd name="T8" fmla="*/ 90 w 93"/>
                    <a:gd name="T9" fmla="*/ 46 h 58"/>
                    <a:gd name="T10" fmla="*/ 86 w 93"/>
                    <a:gd name="T11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" h="58">
                      <a:moveTo>
                        <a:pt x="0" y="44"/>
                      </a:moveTo>
                      <a:cubicBezTo>
                        <a:pt x="0" y="44"/>
                        <a:pt x="20" y="8"/>
                        <a:pt x="30" y="4"/>
                      </a:cubicBezTo>
                      <a:cubicBezTo>
                        <a:pt x="40" y="0"/>
                        <a:pt x="38" y="2"/>
                        <a:pt x="45" y="5"/>
                      </a:cubicBezTo>
                      <a:cubicBezTo>
                        <a:pt x="52" y="8"/>
                        <a:pt x="88" y="35"/>
                        <a:pt x="88" y="35"/>
                      </a:cubicBezTo>
                      <a:cubicBezTo>
                        <a:pt x="88" y="35"/>
                        <a:pt x="93" y="38"/>
                        <a:pt x="90" y="46"/>
                      </a:cubicBezTo>
                      <a:cubicBezTo>
                        <a:pt x="88" y="54"/>
                        <a:pt x="86" y="58"/>
                        <a:pt x="86" y="58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84">
                  <a:extLst>
                    <a:ext uri="{FF2B5EF4-FFF2-40B4-BE49-F238E27FC236}">
                      <a16:creationId xmlns:a16="http://schemas.microsoft.com/office/drawing/2014/main" id="{B948A217-BAFB-4B29-B760-189558590A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5750" y="4841875"/>
                  <a:ext cx="587375" cy="96838"/>
                </a:xfrm>
                <a:custGeom>
                  <a:avLst/>
                  <a:gdLst>
                    <a:gd name="T0" fmla="*/ 0 w 223"/>
                    <a:gd name="T1" fmla="*/ 0 h 37"/>
                    <a:gd name="T2" fmla="*/ 16 w 223"/>
                    <a:gd name="T3" fmla="*/ 10 h 37"/>
                    <a:gd name="T4" fmla="*/ 200 w 223"/>
                    <a:gd name="T5" fmla="*/ 36 h 37"/>
                    <a:gd name="T6" fmla="*/ 223 w 223"/>
                    <a:gd name="T7" fmla="*/ 3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3" h="37">
                      <a:moveTo>
                        <a:pt x="0" y="0"/>
                      </a:moveTo>
                      <a:cubicBezTo>
                        <a:pt x="0" y="0"/>
                        <a:pt x="7" y="9"/>
                        <a:pt x="16" y="10"/>
                      </a:cubicBezTo>
                      <a:cubicBezTo>
                        <a:pt x="26" y="11"/>
                        <a:pt x="200" y="36"/>
                        <a:pt x="200" y="36"/>
                      </a:cubicBezTo>
                      <a:cubicBezTo>
                        <a:pt x="200" y="36"/>
                        <a:pt x="215" y="37"/>
                        <a:pt x="223" y="32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85">
                  <a:extLst>
                    <a:ext uri="{FF2B5EF4-FFF2-40B4-BE49-F238E27FC236}">
                      <a16:creationId xmlns:a16="http://schemas.microsoft.com/office/drawing/2014/main" id="{2388C793-EE0A-49B5-AC89-39A3B4BC48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9075" y="4922838"/>
                  <a:ext cx="771525" cy="130175"/>
                </a:xfrm>
                <a:custGeom>
                  <a:avLst/>
                  <a:gdLst>
                    <a:gd name="T0" fmla="*/ 0 w 292"/>
                    <a:gd name="T1" fmla="*/ 0 h 49"/>
                    <a:gd name="T2" fmla="*/ 17 w 292"/>
                    <a:gd name="T3" fmla="*/ 9 h 49"/>
                    <a:gd name="T4" fmla="*/ 253 w 292"/>
                    <a:gd name="T5" fmla="*/ 45 h 49"/>
                    <a:gd name="T6" fmla="*/ 292 w 292"/>
                    <a:gd name="T7" fmla="*/ 4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2" h="49">
                      <a:moveTo>
                        <a:pt x="0" y="0"/>
                      </a:moveTo>
                      <a:cubicBezTo>
                        <a:pt x="0" y="0"/>
                        <a:pt x="2" y="7"/>
                        <a:pt x="17" y="9"/>
                      </a:cubicBezTo>
                      <a:cubicBezTo>
                        <a:pt x="31" y="12"/>
                        <a:pt x="253" y="45"/>
                        <a:pt x="253" y="45"/>
                      </a:cubicBezTo>
                      <a:cubicBezTo>
                        <a:pt x="253" y="45"/>
                        <a:pt x="280" y="49"/>
                        <a:pt x="292" y="41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86">
                  <a:extLst>
                    <a:ext uri="{FF2B5EF4-FFF2-40B4-BE49-F238E27FC236}">
                      <a16:creationId xmlns:a16="http://schemas.microsoft.com/office/drawing/2014/main" id="{7A6026F1-09AF-42A2-9557-D34BC88E0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750" y="5010150"/>
                  <a:ext cx="868363" cy="139700"/>
                </a:xfrm>
                <a:custGeom>
                  <a:avLst/>
                  <a:gdLst>
                    <a:gd name="T0" fmla="*/ 0 w 329"/>
                    <a:gd name="T1" fmla="*/ 0 h 53"/>
                    <a:gd name="T2" fmla="*/ 14 w 329"/>
                    <a:gd name="T3" fmla="*/ 8 h 53"/>
                    <a:gd name="T4" fmla="*/ 329 w 329"/>
                    <a:gd name="T5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9" h="53">
                      <a:moveTo>
                        <a:pt x="0" y="0"/>
                      </a:moveTo>
                      <a:cubicBezTo>
                        <a:pt x="0" y="0"/>
                        <a:pt x="0" y="5"/>
                        <a:pt x="14" y="8"/>
                      </a:cubicBezTo>
                      <a:cubicBezTo>
                        <a:pt x="28" y="11"/>
                        <a:pt x="329" y="53"/>
                        <a:pt x="329" y="53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 87">
                  <a:extLst>
                    <a:ext uri="{FF2B5EF4-FFF2-40B4-BE49-F238E27FC236}">
                      <a16:creationId xmlns:a16="http://schemas.microsoft.com/office/drawing/2014/main" id="{33ACF34B-4BD4-43C7-9A6B-A73D7248A7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9388" y="3451225"/>
                  <a:ext cx="546100" cy="1052513"/>
                </a:xfrm>
                <a:custGeom>
                  <a:avLst/>
                  <a:gdLst>
                    <a:gd name="T0" fmla="*/ 207 w 207"/>
                    <a:gd name="T1" fmla="*/ 365 h 399"/>
                    <a:gd name="T2" fmla="*/ 104 w 207"/>
                    <a:gd name="T3" fmla="*/ 396 h 399"/>
                    <a:gd name="T4" fmla="*/ 70 w 207"/>
                    <a:gd name="T5" fmla="*/ 376 h 399"/>
                    <a:gd name="T6" fmla="*/ 11 w 207"/>
                    <a:gd name="T7" fmla="*/ 173 h 399"/>
                    <a:gd name="T8" fmla="*/ 20 w 207"/>
                    <a:gd name="T9" fmla="*/ 133 h 399"/>
                    <a:gd name="T10" fmla="*/ 10 w 207"/>
                    <a:gd name="T11" fmla="*/ 104 h 399"/>
                    <a:gd name="T12" fmla="*/ 4 w 207"/>
                    <a:gd name="T13" fmla="*/ 46 h 399"/>
                    <a:gd name="T14" fmla="*/ 27 w 207"/>
                    <a:gd name="T15" fmla="*/ 26 h 399"/>
                    <a:gd name="T16" fmla="*/ 45 w 207"/>
                    <a:gd name="T17" fmla="*/ 0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7" h="399">
                      <a:moveTo>
                        <a:pt x="207" y="365"/>
                      </a:moveTo>
                      <a:cubicBezTo>
                        <a:pt x="104" y="396"/>
                        <a:pt x="104" y="396"/>
                        <a:pt x="104" y="396"/>
                      </a:cubicBezTo>
                      <a:cubicBezTo>
                        <a:pt x="104" y="396"/>
                        <a:pt x="82" y="399"/>
                        <a:pt x="70" y="376"/>
                      </a:cubicBezTo>
                      <a:cubicBezTo>
                        <a:pt x="59" y="353"/>
                        <a:pt x="10" y="186"/>
                        <a:pt x="11" y="173"/>
                      </a:cubicBezTo>
                      <a:cubicBezTo>
                        <a:pt x="12" y="161"/>
                        <a:pt x="13" y="135"/>
                        <a:pt x="20" y="133"/>
                      </a:cubicBezTo>
                      <a:cubicBezTo>
                        <a:pt x="20" y="133"/>
                        <a:pt x="12" y="113"/>
                        <a:pt x="10" y="104"/>
                      </a:cubicBezTo>
                      <a:cubicBezTo>
                        <a:pt x="8" y="95"/>
                        <a:pt x="8" y="55"/>
                        <a:pt x="4" y="46"/>
                      </a:cubicBezTo>
                      <a:cubicBezTo>
                        <a:pt x="0" y="37"/>
                        <a:pt x="24" y="31"/>
                        <a:pt x="27" y="26"/>
                      </a:cubicBezTo>
                      <a:cubicBezTo>
                        <a:pt x="30" y="21"/>
                        <a:pt x="45" y="0"/>
                        <a:pt x="45" y="0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88">
                  <a:extLst>
                    <a:ext uri="{FF2B5EF4-FFF2-40B4-BE49-F238E27FC236}">
                      <a16:creationId xmlns:a16="http://schemas.microsoft.com/office/drawing/2014/main" id="{AB668211-213A-4C44-A089-CCAD375FC0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8275" y="2941638"/>
                  <a:ext cx="454025" cy="1498600"/>
                </a:xfrm>
                <a:custGeom>
                  <a:avLst/>
                  <a:gdLst>
                    <a:gd name="T0" fmla="*/ 0 w 172"/>
                    <a:gd name="T1" fmla="*/ 0 h 568"/>
                    <a:gd name="T2" fmla="*/ 16 w 172"/>
                    <a:gd name="T3" fmla="*/ 100 h 568"/>
                    <a:gd name="T4" fmla="*/ 54 w 172"/>
                    <a:gd name="T5" fmla="*/ 210 h 568"/>
                    <a:gd name="T6" fmla="*/ 98 w 172"/>
                    <a:gd name="T7" fmla="*/ 298 h 568"/>
                    <a:gd name="T8" fmla="*/ 170 w 172"/>
                    <a:gd name="T9" fmla="*/ 526 h 568"/>
                    <a:gd name="T10" fmla="*/ 165 w 172"/>
                    <a:gd name="T11" fmla="*/ 551 h 568"/>
                    <a:gd name="T12" fmla="*/ 115 w 172"/>
                    <a:gd name="T13" fmla="*/ 568 h 568"/>
                    <a:gd name="T14" fmla="*/ 97 w 172"/>
                    <a:gd name="T15" fmla="*/ 554 h 568"/>
                    <a:gd name="T16" fmla="*/ 24 w 172"/>
                    <a:gd name="T17" fmla="*/ 326 h 5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2" h="568">
                      <a:moveTo>
                        <a:pt x="0" y="0"/>
                      </a:moveTo>
                      <a:cubicBezTo>
                        <a:pt x="0" y="0"/>
                        <a:pt x="14" y="92"/>
                        <a:pt x="16" y="100"/>
                      </a:cubicBezTo>
                      <a:cubicBezTo>
                        <a:pt x="17" y="108"/>
                        <a:pt x="51" y="204"/>
                        <a:pt x="54" y="210"/>
                      </a:cubicBezTo>
                      <a:cubicBezTo>
                        <a:pt x="58" y="215"/>
                        <a:pt x="88" y="256"/>
                        <a:pt x="98" y="298"/>
                      </a:cubicBezTo>
                      <a:cubicBezTo>
                        <a:pt x="109" y="340"/>
                        <a:pt x="170" y="526"/>
                        <a:pt x="170" y="526"/>
                      </a:cubicBezTo>
                      <a:cubicBezTo>
                        <a:pt x="170" y="526"/>
                        <a:pt x="172" y="546"/>
                        <a:pt x="165" y="551"/>
                      </a:cubicBezTo>
                      <a:cubicBezTo>
                        <a:pt x="158" y="556"/>
                        <a:pt x="115" y="568"/>
                        <a:pt x="115" y="568"/>
                      </a:cubicBezTo>
                      <a:cubicBezTo>
                        <a:pt x="115" y="568"/>
                        <a:pt x="101" y="568"/>
                        <a:pt x="97" y="554"/>
                      </a:cubicBezTo>
                      <a:cubicBezTo>
                        <a:pt x="93" y="540"/>
                        <a:pt x="24" y="326"/>
                        <a:pt x="24" y="326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Line 89">
                  <a:extLst>
                    <a:ext uri="{FF2B5EF4-FFF2-40B4-BE49-F238E27FC236}">
                      <a16:creationId xmlns:a16="http://schemas.microsoft.com/office/drawing/2014/main" id="{456C9CB0-653F-4664-977D-A61C3218E8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60825" y="3519488"/>
                  <a:ext cx="287338" cy="896938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90">
                  <a:extLst>
                    <a:ext uri="{FF2B5EF4-FFF2-40B4-BE49-F238E27FC236}">
                      <a16:creationId xmlns:a16="http://schemas.microsoft.com/office/drawing/2014/main" id="{DE5BD5F7-86E1-4DFB-B504-0FA812E605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69550" y="447675"/>
                  <a:ext cx="279400" cy="298450"/>
                </a:xfrm>
                <a:custGeom>
                  <a:avLst/>
                  <a:gdLst>
                    <a:gd name="T0" fmla="*/ 0 w 106"/>
                    <a:gd name="T1" fmla="*/ 5 h 113"/>
                    <a:gd name="T2" fmla="*/ 52 w 106"/>
                    <a:gd name="T3" fmla="*/ 21 h 113"/>
                    <a:gd name="T4" fmla="*/ 99 w 106"/>
                    <a:gd name="T5" fmla="*/ 73 h 113"/>
                    <a:gd name="T6" fmla="*/ 105 w 106"/>
                    <a:gd name="T7" fmla="*/ 91 h 113"/>
                    <a:gd name="T8" fmla="*/ 105 w 106"/>
                    <a:gd name="T9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113">
                      <a:moveTo>
                        <a:pt x="0" y="5"/>
                      </a:moveTo>
                      <a:cubicBezTo>
                        <a:pt x="0" y="5"/>
                        <a:pt x="31" y="0"/>
                        <a:pt x="52" y="21"/>
                      </a:cubicBezTo>
                      <a:cubicBezTo>
                        <a:pt x="72" y="41"/>
                        <a:pt x="99" y="73"/>
                        <a:pt x="99" y="73"/>
                      </a:cubicBezTo>
                      <a:cubicBezTo>
                        <a:pt x="99" y="73"/>
                        <a:pt x="106" y="78"/>
                        <a:pt x="105" y="91"/>
                      </a:cubicBezTo>
                      <a:cubicBezTo>
                        <a:pt x="105" y="103"/>
                        <a:pt x="105" y="113"/>
                        <a:pt x="105" y="113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91">
                  <a:extLst>
                    <a:ext uri="{FF2B5EF4-FFF2-40B4-BE49-F238E27FC236}">
                      <a16:creationId xmlns:a16="http://schemas.microsoft.com/office/drawing/2014/main" id="{CAC0C19C-4490-4C02-A6C9-C81501959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71138" y="550862"/>
                  <a:ext cx="179388" cy="128588"/>
                </a:xfrm>
                <a:custGeom>
                  <a:avLst/>
                  <a:gdLst>
                    <a:gd name="T0" fmla="*/ 0 w 68"/>
                    <a:gd name="T1" fmla="*/ 4 h 49"/>
                    <a:gd name="T2" fmla="*/ 41 w 68"/>
                    <a:gd name="T3" fmla="*/ 16 h 49"/>
                    <a:gd name="T4" fmla="*/ 68 w 68"/>
                    <a:gd name="T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49">
                      <a:moveTo>
                        <a:pt x="0" y="4"/>
                      </a:moveTo>
                      <a:cubicBezTo>
                        <a:pt x="0" y="4"/>
                        <a:pt x="26" y="0"/>
                        <a:pt x="41" y="16"/>
                      </a:cubicBezTo>
                      <a:cubicBezTo>
                        <a:pt x="55" y="33"/>
                        <a:pt x="68" y="49"/>
                        <a:pt x="68" y="49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Line 92">
                  <a:extLst>
                    <a:ext uri="{FF2B5EF4-FFF2-40B4-BE49-F238E27FC236}">
                      <a16:creationId xmlns:a16="http://schemas.microsoft.com/office/drawing/2014/main" id="{13D35D3F-82D1-4C6B-B588-8D1938B206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63200" y="1563687"/>
                  <a:ext cx="7938" cy="561975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93">
                  <a:extLst>
                    <a:ext uri="{FF2B5EF4-FFF2-40B4-BE49-F238E27FC236}">
                      <a16:creationId xmlns:a16="http://schemas.microsoft.com/office/drawing/2014/main" id="{F4902975-902B-4D29-AAEE-A1919E7D6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33050" y="1563687"/>
                  <a:ext cx="30163" cy="585788"/>
                </a:xfrm>
                <a:custGeom>
                  <a:avLst/>
                  <a:gdLst>
                    <a:gd name="T0" fmla="*/ 9 w 12"/>
                    <a:gd name="T1" fmla="*/ 0 h 222"/>
                    <a:gd name="T2" fmla="*/ 11 w 12"/>
                    <a:gd name="T3" fmla="*/ 210 h 222"/>
                    <a:gd name="T4" fmla="*/ 0 w 12"/>
                    <a:gd name="T5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222">
                      <a:moveTo>
                        <a:pt x="9" y="0"/>
                      </a:moveTo>
                      <a:cubicBezTo>
                        <a:pt x="11" y="210"/>
                        <a:pt x="11" y="210"/>
                        <a:pt x="11" y="210"/>
                      </a:cubicBezTo>
                      <a:cubicBezTo>
                        <a:pt x="11" y="210"/>
                        <a:pt x="12" y="219"/>
                        <a:pt x="0" y="222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 94">
                  <a:extLst>
                    <a:ext uri="{FF2B5EF4-FFF2-40B4-BE49-F238E27FC236}">
                      <a16:creationId xmlns:a16="http://schemas.microsoft.com/office/drawing/2014/main" id="{67B9FF30-2BB6-4365-86CD-E1FD39604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56875" y="1563687"/>
                  <a:ext cx="25400" cy="504825"/>
                </a:xfrm>
                <a:custGeom>
                  <a:avLst/>
                  <a:gdLst>
                    <a:gd name="T0" fmla="*/ 0 w 10"/>
                    <a:gd name="T1" fmla="*/ 0 h 191"/>
                    <a:gd name="T2" fmla="*/ 1 w 10"/>
                    <a:gd name="T3" fmla="*/ 169 h 191"/>
                    <a:gd name="T4" fmla="*/ 10 w 10"/>
                    <a:gd name="T5" fmla="*/ 19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91">
                      <a:moveTo>
                        <a:pt x="0" y="0"/>
                      </a:moveTo>
                      <a:cubicBezTo>
                        <a:pt x="1" y="169"/>
                        <a:pt x="1" y="169"/>
                        <a:pt x="1" y="169"/>
                      </a:cubicBezTo>
                      <a:cubicBezTo>
                        <a:pt x="1" y="169"/>
                        <a:pt x="0" y="191"/>
                        <a:pt x="10" y="190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 95">
                  <a:extLst>
                    <a:ext uri="{FF2B5EF4-FFF2-40B4-BE49-F238E27FC236}">
                      <a16:creationId xmlns:a16="http://schemas.microsoft.com/office/drawing/2014/main" id="{5BBAFD5A-D6B8-4B99-BEC0-F892B2C84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5775" y="1563687"/>
                  <a:ext cx="44450" cy="411163"/>
                </a:xfrm>
                <a:custGeom>
                  <a:avLst/>
                  <a:gdLst>
                    <a:gd name="T0" fmla="*/ 0 w 17"/>
                    <a:gd name="T1" fmla="*/ 0 h 156"/>
                    <a:gd name="T2" fmla="*/ 2 w 17"/>
                    <a:gd name="T3" fmla="*/ 136 h 156"/>
                    <a:gd name="T4" fmla="*/ 17 w 17"/>
                    <a:gd name="T5" fmla="*/ 15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" h="156">
                      <a:moveTo>
                        <a:pt x="0" y="0"/>
                      </a:moveTo>
                      <a:cubicBezTo>
                        <a:pt x="2" y="136"/>
                        <a:pt x="2" y="136"/>
                        <a:pt x="2" y="136"/>
                      </a:cubicBezTo>
                      <a:cubicBezTo>
                        <a:pt x="2" y="136"/>
                        <a:pt x="6" y="156"/>
                        <a:pt x="17" y="150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 96">
                  <a:extLst>
                    <a:ext uri="{FF2B5EF4-FFF2-40B4-BE49-F238E27FC236}">
                      <a16:creationId xmlns:a16="http://schemas.microsoft.com/office/drawing/2014/main" id="{E751802E-2EB6-419F-B20B-88BDABF93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48963" y="1563687"/>
                  <a:ext cx="28575" cy="322263"/>
                </a:xfrm>
                <a:custGeom>
                  <a:avLst/>
                  <a:gdLst>
                    <a:gd name="T0" fmla="*/ 0 w 11"/>
                    <a:gd name="T1" fmla="*/ 0 h 122"/>
                    <a:gd name="T2" fmla="*/ 1 w 11"/>
                    <a:gd name="T3" fmla="*/ 100 h 122"/>
                    <a:gd name="T4" fmla="*/ 11 w 11"/>
                    <a:gd name="T5" fmla="*/ 117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122">
                      <a:moveTo>
                        <a:pt x="0" y="0"/>
                      </a:moveTo>
                      <a:cubicBezTo>
                        <a:pt x="1" y="100"/>
                        <a:pt x="1" y="100"/>
                        <a:pt x="1" y="100"/>
                      </a:cubicBezTo>
                      <a:cubicBezTo>
                        <a:pt x="1" y="100"/>
                        <a:pt x="0" y="122"/>
                        <a:pt x="11" y="117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97">
                  <a:extLst>
                    <a:ext uri="{FF2B5EF4-FFF2-40B4-BE49-F238E27FC236}">
                      <a16:creationId xmlns:a16="http://schemas.microsoft.com/office/drawing/2014/main" id="{4A9C77EF-87DD-4F9E-85FB-66A83BB0ED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6275" y="1566862"/>
                  <a:ext cx="52388" cy="228600"/>
                </a:xfrm>
                <a:custGeom>
                  <a:avLst/>
                  <a:gdLst>
                    <a:gd name="T0" fmla="*/ 0 w 20"/>
                    <a:gd name="T1" fmla="*/ 0 h 87"/>
                    <a:gd name="T2" fmla="*/ 2 w 20"/>
                    <a:gd name="T3" fmla="*/ 67 h 87"/>
                    <a:gd name="T4" fmla="*/ 20 w 20"/>
                    <a:gd name="T5" fmla="*/ 78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87">
                      <a:moveTo>
                        <a:pt x="0" y="0"/>
                      </a:moveTo>
                      <a:cubicBezTo>
                        <a:pt x="0" y="0"/>
                        <a:pt x="1" y="59"/>
                        <a:pt x="2" y="67"/>
                      </a:cubicBezTo>
                      <a:cubicBezTo>
                        <a:pt x="4" y="75"/>
                        <a:pt x="8" y="87"/>
                        <a:pt x="20" y="78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 98">
                  <a:extLst>
                    <a:ext uri="{FF2B5EF4-FFF2-40B4-BE49-F238E27FC236}">
                      <a16:creationId xmlns:a16="http://schemas.microsoft.com/office/drawing/2014/main" id="{BC071AF7-35D8-4A3C-876E-F99A269F1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3588" y="1568450"/>
                  <a:ext cx="46038" cy="141288"/>
                </a:xfrm>
                <a:custGeom>
                  <a:avLst/>
                  <a:gdLst>
                    <a:gd name="T0" fmla="*/ 0 w 18"/>
                    <a:gd name="T1" fmla="*/ 0 h 53"/>
                    <a:gd name="T2" fmla="*/ 1 w 18"/>
                    <a:gd name="T3" fmla="*/ 32 h 53"/>
                    <a:gd name="T4" fmla="*/ 18 w 18"/>
                    <a:gd name="T5" fmla="*/ 4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53">
                      <a:moveTo>
                        <a:pt x="0" y="0"/>
                      </a:move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1" y="32"/>
                        <a:pt x="2" y="53"/>
                        <a:pt x="18" y="48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Line 99">
                  <a:extLst>
                    <a:ext uri="{FF2B5EF4-FFF2-40B4-BE49-F238E27FC236}">
                      <a16:creationId xmlns:a16="http://schemas.microsoft.com/office/drawing/2014/main" id="{B8128D4B-4C44-427C-8F7C-94C6C70DBF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366375" y="827087"/>
                  <a:ext cx="3175" cy="604838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00">
                  <a:extLst>
                    <a:ext uri="{FF2B5EF4-FFF2-40B4-BE49-F238E27FC236}">
                      <a16:creationId xmlns:a16="http://schemas.microsoft.com/office/drawing/2014/main" id="{1B30987E-C961-4D46-8F30-BC83F2A7D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61625" y="819150"/>
                  <a:ext cx="33338" cy="612775"/>
                </a:xfrm>
                <a:custGeom>
                  <a:avLst/>
                  <a:gdLst>
                    <a:gd name="T0" fmla="*/ 13 w 13"/>
                    <a:gd name="T1" fmla="*/ 6 h 232"/>
                    <a:gd name="T2" fmla="*/ 0 w 13"/>
                    <a:gd name="T3" fmla="*/ 30 h 232"/>
                    <a:gd name="T4" fmla="*/ 3 w 13"/>
                    <a:gd name="T5" fmla="*/ 232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232">
                      <a:moveTo>
                        <a:pt x="13" y="6"/>
                      </a:moveTo>
                      <a:cubicBezTo>
                        <a:pt x="13" y="6"/>
                        <a:pt x="1" y="0"/>
                        <a:pt x="0" y="30"/>
                      </a:cubicBezTo>
                      <a:cubicBezTo>
                        <a:pt x="0" y="60"/>
                        <a:pt x="3" y="232"/>
                        <a:pt x="3" y="232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101">
                  <a:extLst>
                    <a:ext uri="{FF2B5EF4-FFF2-40B4-BE49-F238E27FC236}">
                      <a16:creationId xmlns:a16="http://schemas.microsoft.com/office/drawing/2014/main" id="{8A3983C6-A004-4C6C-8C76-7440B1F57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53700" y="925512"/>
                  <a:ext cx="39688" cy="509588"/>
                </a:xfrm>
                <a:custGeom>
                  <a:avLst/>
                  <a:gdLst>
                    <a:gd name="T0" fmla="*/ 15 w 15"/>
                    <a:gd name="T1" fmla="*/ 2 h 193"/>
                    <a:gd name="T2" fmla="*/ 0 w 15"/>
                    <a:gd name="T3" fmla="*/ 23 h 193"/>
                    <a:gd name="T4" fmla="*/ 3 w 15"/>
                    <a:gd name="T5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193">
                      <a:moveTo>
                        <a:pt x="15" y="2"/>
                      </a:moveTo>
                      <a:cubicBezTo>
                        <a:pt x="15" y="2"/>
                        <a:pt x="0" y="0"/>
                        <a:pt x="0" y="23"/>
                      </a:cubicBezTo>
                      <a:cubicBezTo>
                        <a:pt x="1" y="45"/>
                        <a:pt x="3" y="193"/>
                        <a:pt x="3" y="193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02">
                  <a:extLst>
                    <a:ext uri="{FF2B5EF4-FFF2-40B4-BE49-F238E27FC236}">
                      <a16:creationId xmlns:a16="http://schemas.microsoft.com/office/drawing/2014/main" id="{5AB64B65-978A-464C-8DF0-FDAD10438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5775" y="1017587"/>
                  <a:ext cx="36513" cy="414338"/>
                </a:xfrm>
                <a:custGeom>
                  <a:avLst/>
                  <a:gdLst>
                    <a:gd name="T0" fmla="*/ 14 w 14"/>
                    <a:gd name="T1" fmla="*/ 1 h 157"/>
                    <a:gd name="T2" fmla="*/ 0 w 14"/>
                    <a:gd name="T3" fmla="*/ 24 h 157"/>
                    <a:gd name="T4" fmla="*/ 1 w 14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57">
                      <a:moveTo>
                        <a:pt x="14" y="1"/>
                      </a:moveTo>
                      <a:cubicBezTo>
                        <a:pt x="14" y="1"/>
                        <a:pt x="0" y="0"/>
                        <a:pt x="0" y="24"/>
                      </a:cubicBezTo>
                      <a:cubicBezTo>
                        <a:pt x="0" y="49"/>
                        <a:pt x="1" y="157"/>
                        <a:pt x="1" y="157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03">
                  <a:extLst>
                    <a:ext uri="{FF2B5EF4-FFF2-40B4-BE49-F238E27FC236}">
                      <a16:creationId xmlns:a16="http://schemas.microsoft.com/office/drawing/2014/main" id="{4672EF18-3871-4CDC-BA39-CCE5EC87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44200" y="1109662"/>
                  <a:ext cx="33338" cy="319088"/>
                </a:xfrm>
                <a:custGeom>
                  <a:avLst/>
                  <a:gdLst>
                    <a:gd name="T0" fmla="*/ 13 w 13"/>
                    <a:gd name="T1" fmla="*/ 0 h 121"/>
                    <a:gd name="T2" fmla="*/ 0 w 13"/>
                    <a:gd name="T3" fmla="*/ 24 h 121"/>
                    <a:gd name="T4" fmla="*/ 3 w 13"/>
                    <a:gd name="T5" fmla="*/ 12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21">
                      <a:moveTo>
                        <a:pt x="13" y="0"/>
                      </a:moveTo>
                      <a:cubicBezTo>
                        <a:pt x="13" y="0"/>
                        <a:pt x="0" y="2"/>
                        <a:pt x="0" y="24"/>
                      </a:cubicBezTo>
                      <a:cubicBezTo>
                        <a:pt x="0" y="45"/>
                        <a:pt x="3" y="121"/>
                        <a:pt x="3" y="121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04">
                  <a:extLst>
                    <a:ext uri="{FF2B5EF4-FFF2-40B4-BE49-F238E27FC236}">
                      <a16:creationId xmlns:a16="http://schemas.microsoft.com/office/drawing/2014/main" id="{6920917A-EA2D-4B48-AB7C-3DD831C31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3100" y="1201737"/>
                  <a:ext cx="39688" cy="230188"/>
                </a:xfrm>
                <a:custGeom>
                  <a:avLst/>
                  <a:gdLst>
                    <a:gd name="T0" fmla="*/ 15 w 15"/>
                    <a:gd name="T1" fmla="*/ 0 h 87"/>
                    <a:gd name="T2" fmla="*/ 1 w 15"/>
                    <a:gd name="T3" fmla="*/ 29 h 87"/>
                    <a:gd name="T4" fmla="*/ 5 w 15"/>
                    <a:gd name="T5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87">
                      <a:moveTo>
                        <a:pt x="15" y="0"/>
                      </a:moveTo>
                      <a:cubicBezTo>
                        <a:pt x="15" y="0"/>
                        <a:pt x="0" y="3"/>
                        <a:pt x="1" y="29"/>
                      </a:cubicBezTo>
                      <a:cubicBezTo>
                        <a:pt x="2" y="54"/>
                        <a:pt x="5" y="87"/>
                        <a:pt x="5" y="87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05">
                  <a:extLst>
                    <a:ext uri="{FF2B5EF4-FFF2-40B4-BE49-F238E27FC236}">
                      <a16:creationId xmlns:a16="http://schemas.microsoft.com/office/drawing/2014/main" id="{AF1B1E95-77DC-4507-97E9-9483A81FFB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5175" y="1292225"/>
                  <a:ext cx="36513" cy="139700"/>
                </a:xfrm>
                <a:custGeom>
                  <a:avLst/>
                  <a:gdLst>
                    <a:gd name="T0" fmla="*/ 14 w 14"/>
                    <a:gd name="T1" fmla="*/ 0 h 53"/>
                    <a:gd name="T2" fmla="*/ 1 w 14"/>
                    <a:gd name="T3" fmla="*/ 27 h 53"/>
                    <a:gd name="T4" fmla="*/ 3 w 14"/>
                    <a:gd name="T5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53">
                      <a:moveTo>
                        <a:pt x="14" y="0"/>
                      </a:moveTo>
                      <a:cubicBezTo>
                        <a:pt x="14" y="0"/>
                        <a:pt x="0" y="12"/>
                        <a:pt x="1" y="27"/>
                      </a:cubicBezTo>
                      <a:cubicBezTo>
                        <a:pt x="2" y="41"/>
                        <a:pt x="3" y="53"/>
                        <a:pt x="3" y="53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06">
                  <a:extLst>
                    <a:ext uri="{FF2B5EF4-FFF2-40B4-BE49-F238E27FC236}">
                      <a16:creationId xmlns:a16="http://schemas.microsoft.com/office/drawing/2014/main" id="{803B384D-B3ED-404A-B17F-83409F2E0A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95038" y="1308100"/>
                  <a:ext cx="606425" cy="34925"/>
                </a:xfrm>
                <a:custGeom>
                  <a:avLst/>
                  <a:gdLst>
                    <a:gd name="T0" fmla="*/ 0 w 230"/>
                    <a:gd name="T1" fmla="*/ 13 h 13"/>
                    <a:gd name="T2" fmla="*/ 31 w 230"/>
                    <a:gd name="T3" fmla="*/ 0 h 13"/>
                    <a:gd name="T4" fmla="*/ 230 w 230"/>
                    <a:gd name="T5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0" h="13">
                      <a:moveTo>
                        <a:pt x="0" y="13"/>
                      </a:moveTo>
                      <a:cubicBezTo>
                        <a:pt x="0" y="13"/>
                        <a:pt x="7" y="0"/>
                        <a:pt x="31" y="0"/>
                      </a:cubicBezTo>
                      <a:cubicBezTo>
                        <a:pt x="55" y="0"/>
                        <a:pt x="230" y="1"/>
                        <a:pt x="230" y="1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107">
                  <a:extLst>
                    <a:ext uri="{FF2B5EF4-FFF2-40B4-BE49-F238E27FC236}">
                      <a16:creationId xmlns:a16="http://schemas.microsoft.com/office/drawing/2014/main" id="{05FEDF1F-BF87-4B4A-81DD-31FD97CB70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17250" y="1216025"/>
                  <a:ext cx="684213" cy="39688"/>
                </a:xfrm>
                <a:custGeom>
                  <a:avLst/>
                  <a:gdLst>
                    <a:gd name="T0" fmla="*/ 0 w 259"/>
                    <a:gd name="T1" fmla="*/ 15 h 15"/>
                    <a:gd name="T2" fmla="*/ 33 w 259"/>
                    <a:gd name="T3" fmla="*/ 0 h 15"/>
                    <a:gd name="T4" fmla="*/ 259 w 259"/>
                    <a:gd name="T5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9" h="15">
                      <a:moveTo>
                        <a:pt x="0" y="15"/>
                      </a:moveTo>
                      <a:cubicBezTo>
                        <a:pt x="0" y="15"/>
                        <a:pt x="6" y="0"/>
                        <a:pt x="33" y="0"/>
                      </a:cubicBezTo>
                      <a:cubicBezTo>
                        <a:pt x="59" y="1"/>
                        <a:pt x="259" y="1"/>
                        <a:pt x="259" y="1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108">
                  <a:extLst>
                    <a:ext uri="{FF2B5EF4-FFF2-40B4-BE49-F238E27FC236}">
                      <a16:creationId xmlns:a16="http://schemas.microsoft.com/office/drawing/2014/main" id="{B420D51A-C7CB-487A-A00B-490D4081A6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17238" y="1120775"/>
                  <a:ext cx="784225" cy="39688"/>
                </a:xfrm>
                <a:custGeom>
                  <a:avLst/>
                  <a:gdLst>
                    <a:gd name="T0" fmla="*/ 3 w 297"/>
                    <a:gd name="T1" fmla="*/ 15 h 15"/>
                    <a:gd name="T2" fmla="*/ 28 w 297"/>
                    <a:gd name="T3" fmla="*/ 0 h 15"/>
                    <a:gd name="T4" fmla="*/ 297 w 297"/>
                    <a:gd name="T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7" h="15">
                      <a:moveTo>
                        <a:pt x="3" y="15"/>
                      </a:moveTo>
                      <a:cubicBezTo>
                        <a:pt x="3" y="15"/>
                        <a:pt x="0" y="0"/>
                        <a:pt x="28" y="0"/>
                      </a:cubicBezTo>
                      <a:cubicBezTo>
                        <a:pt x="56" y="0"/>
                        <a:pt x="297" y="0"/>
                        <a:pt x="297" y="0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109">
                  <a:extLst>
                    <a:ext uri="{FF2B5EF4-FFF2-40B4-BE49-F238E27FC236}">
                      <a16:creationId xmlns:a16="http://schemas.microsoft.com/office/drawing/2014/main" id="{26B9745C-B1A7-4CFC-8721-09D12C79C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5163" y="1028700"/>
                  <a:ext cx="873125" cy="39688"/>
                </a:xfrm>
                <a:custGeom>
                  <a:avLst/>
                  <a:gdLst>
                    <a:gd name="T0" fmla="*/ 0 w 331"/>
                    <a:gd name="T1" fmla="*/ 15 h 15"/>
                    <a:gd name="T2" fmla="*/ 34 w 331"/>
                    <a:gd name="T3" fmla="*/ 1 h 15"/>
                    <a:gd name="T4" fmla="*/ 331 w 331"/>
                    <a:gd name="T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1" h="15">
                      <a:moveTo>
                        <a:pt x="0" y="15"/>
                      </a:moveTo>
                      <a:cubicBezTo>
                        <a:pt x="0" y="15"/>
                        <a:pt x="5" y="1"/>
                        <a:pt x="34" y="1"/>
                      </a:cubicBezTo>
                      <a:cubicBezTo>
                        <a:pt x="63" y="0"/>
                        <a:pt x="331" y="0"/>
                        <a:pt x="331" y="0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110">
                  <a:extLst>
                    <a:ext uri="{FF2B5EF4-FFF2-40B4-BE49-F238E27FC236}">
                      <a16:creationId xmlns:a16="http://schemas.microsoft.com/office/drawing/2014/main" id="{2B55F731-FBB3-4599-9869-A14B6A5B9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20388" y="930275"/>
                  <a:ext cx="974725" cy="36513"/>
                </a:xfrm>
                <a:custGeom>
                  <a:avLst/>
                  <a:gdLst>
                    <a:gd name="T0" fmla="*/ 4 w 370"/>
                    <a:gd name="T1" fmla="*/ 14 h 14"/>
                    <a:gd name="T2" fmla="*/ 35 w 370"/>
                    <a:gd name="T3" fmla="*/ 1 h 14"/>
                    <a:gd name="T4" fmla="*/ 370 w 370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0" h="14">
                      <a:moveTo>
                        <a:pt x="4" y="14"/>
                      </a:moveTo>
                      <a:cubicBezTo>
                        <a:pt x="4" y="14"/>
                        <a:pt x="0" y="1"/>
                        <a:pt x="35" y="1"/>
                      </a:cubicBezTo>
                      <a:cubicBezTo>
                        <a:pt x="70" y="0"/>
                        <a:pt x="370" y="2"/>
                        <a:pt x="370" y="2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111">
                  <a:extLst>
                    <a:ext uri="{FF2B5EF4-FFF2-40B4-BE49-F238E27FC236}">
                      <a16:creationId xmlns:a16="http://schemas.microsoft.com/office/drawing/2014/main" id="{367C30B4-DC2A-4373-92AE-E5F9A3C688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25138" y="838200"/>
                  <a:ext cx="1076325" cy="23813"/>
                </a:xfrm>
                <a:custGeom>
                  <a:avLst/>
                  <a:gdLst>
                    <a:gd name="T0" fmla="*/ 0 w 408"/>
                    <a:gd name="T1" fmla="*/ 9 h 9"/>
                    <a:gd name="T2" fmla="*/ 49 w 408"/>
                    <a:gd name="T3" fmla="*/ 1 h 9"/>
                    <a:gd name="T4" fmla="*/ 408 w 408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8" h="9">
                      <a:moveTo>
                        <a:pt x="0" y="9"/>
                      </a:moveTo>
                      <a:cubicBezTo>
                        <a:pt x="0" y="9"/>
                        <a:pt x="5" y="0"/>
                        <a:pt x="49" y="1"/>
                      </a:cubicBezTo>
                      <a:cubicBezTo>
                        <a:pt x="94" y="1"/>
                        <a:pt x="408" y="0"/>
                        <a:pt x="408" y="0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12">
                  <a:extLst>
                    <a:ext uri="{FF2B5EF4-FFF2-40B4-BE49-F238E27FC236}">
                      <a16:creationId xmlns:a16="http://schemas.microsoft.com/office/drawing/2014/main" id="{9775A3C8-4E8B-48B6-B500-E8D3D715C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45763" y="741362"/>
                  <a:ext cx="1131888" cy="33338"/>
                </a:xfrm>
                <a:custGeom>
                  <a:avLst/>
                  <a:gdLst>
                    <a:gd name="T0" fmla="*/ 0 w 429"/>
                    <a:gd name="T1" fmla="*/ 13 h 13"/>
                    <a:gd name="T2" fmla="*/ 38 w 429"/>
                    <a:gd name="T3" fmla="*/ 2 h 13"/>
                    <a:gd name="T4" fmla="*/ 429 w 429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29" h="13">
                      <a:moveTo>
                        <a:pt x="0" y="13"/>
                      </a:moveTo>
                      <a:cubicBezTo>
                        <a:pt x="0" y="13"/>
                        <a:pt x="1" y="2"/>
                        <a:pt x="38" y="2"/>
                      </a:cubicBezTo>
                      <a:cubicBezTo>
                        <a:pt x="76" y="2"/>
                        <a:pt x="429" y="0"/>
                        <a:pt x="429" y="0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Line 113">
                  <a:extLst>
                    <a:ext uri="{FF2B5EF4-FFF2-40B4-BE49-F238E27FC236}">
                      <a16:creationId xmlns:a16="http://schemas.microsoft.com/office/drawing/2014/main" id="{8EEF1909-A939-4429-ACF2-A437C47655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642600" y="650875"/>
                  <a:ext cx="1047750" cy="4763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14">
                  <a:extLst>
                    <a:ext uri="{FF2B5EF4-FFF2-40B4-BE49-F238E27FC236}">
                      <a16:creationId xmlns:a16="http://schemas.microsoft.com/office/drawing/2014/main" id="{4653577C-71A0-47FA-9287-D312906DA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77513" y="555625"/>
                  <a:ext cx="1116013" cy="23813"/>
                </a:xfrm>
                <a:custGeom>
                  <a:avLst/>
                  <a:gdLst>
                    <a:gd name="T0" fmla="*/ 0 w 423"/>
                    <a:gd name="T1" fmla="*/ 9 h 9"/>
                    <a:gd name="T2" fmla="*/ 27 w 423"/>
                    <a:gd name="T3" fmla="*/ 1 h 9"/>
                    <a:gd name="T4" fmla="*/ 423 w 423"/>
                    <a:gd name="T5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23" h="9">
                      <a:moveTo>
                        <a:pt x="0" y="9"/>
                      </a:moveTo>
                      <a:cubicBezTo>
                        <a:pt x="0" y="9"/>
                        <a:pt x="2" y="0"/>
                        <a:pt x="27" y="1"/>
                      </a:cubicBezTo>
                      <a:cubicBezTo>
                        <a:pt x="52" y="1"/>
                        <a:pt x="423" y="2"/>
                        <a:pt x="423" y="2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15">
                  <a:extLst>
                    <a:ext uri="{FF2B5EF4-FFF2-40B4-BE49-F238E27FC236}">
                      <a16:creationId xmlns:a16="http://schemas.microsoft.com/office/drawing/2014/main" id="{9B9FF36C-C8BA-415E-96F6-BF5239D89A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85438" y="460375"/>
                  <a:ext cx="1208088" cy="23813"/>
                </a:xfrm>
                <a:custGeom>
                  <a:avLst/>
                  <a:gdLst>
                    <a:gd name="T0" fmla="*/ 0 w 458"/>
                    <a:gd name="T1" fmla="*/ 9 h 9"/>
                    <a:gd name="T2" fmla="*/ 30 w 458"/>
                    <a:gd name="T3" fmla="*/ 1 h 9"/>
                    <a:gd name="T4" fmla="*/ 458 w 458"/>
                    <a:gd name="T5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58" h="9">
                      <a:moveTo>
                        <a:pt x="0" y="9"/>
                      </a:moveTo>
                      <a:cubicBezTo>
                        <a:pt x="0" y="9"/>
                        <a:pt x="10" y="0"/>
                        <a:pt x="30" y="1"/>
                      </a:cubicBezTo>
                      <a:cubicBezTo>
                        <a:pt x="49" y="2"/>
                        <a:pt x="458" y="2"/>
                        <a:pt x="458" y="2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Line 116">
                  <a:extLst>
                    <a:ext uri="{FF2B5EF4-FFF2-40B4-BE49-F238E27FC236}">
                      <a16:creationId xmlns:a16="http://schemas.microsoft.com/office/drawing/2014/main" id="{291359AE-96A4-4CBF-B52D-929F68F1A9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091863" y="1671637"/>
                  <a:ext cx="611188" cy="635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117">
                  <a:extLst>
                    <a:ext uri="{FF2B5EF4-FFF2-40B4-BE49-F238E27FC236}">
                      <a16:creationId xmlns:a16="http://schemas.microsoft.com/office/drawing/2014/main" id="{C28E3444-C967-4CB1-8BBF-E3C88B3BA8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04550" y="1743075"/>
                  <a:ext cx="698500" cy="34925"/>
                </a:xfrm>
                <a:custGeom>
                  <a:avLst/>
                  <a:gdLst>
                    <a:gd name="T0" fmla="*/ 6 w 265"/>
                    <a:gd name="T1" fmla="*/ 0 h 13"/>
                    <a:gd name="T2" fmla="*/ 27 w 265"/>
                    <a:gd name="T3" fmla="*/ 12 h 13"/>
                    <a:gd name="T4" fmla="*/ 265 w 265"/>
                    <a:gd name="T5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5" h="13">
                      <a:moveTo>
                        <a:pt x="6" y="0"/>
                      </a:moveTo>
                      <a:cubicBezTo>
                        <a:pt x="6" y="0"/>
                        <a:pt x="0" y="12"/>
                        <a:pt x="27" y="12"/>
                      </a:cubicBezTo>
                      <a:cubicBezTo>
                        <a:pt x="55" y="13"/>
                        <a:pt x="265" y="11"/>
                        <a:pt x="265" y="11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118">
                  <a:extLst>
                    <a:ext uri="{FF2B5EF4-FFF2-40B4-BE49-F238E27FC236}">
                      <a16:creationId xmlns:a16="http://schemas.microsoft.com/office/drawing/2014/main" id="{E4D896D6-12F6-4092-9310-975C89F440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3588" y="1830387"/>
                  <a:ext cx="779463" cy="39688"/>
                </a:xfrm>
                <a:custGeom>
                  <a:avLst/>
                  <a:gdLst>
                    <a:gd name="T0" fmla="*/ 3 w 296"/>
                    <a:gd name="T1" fmla="*/ 0 h 15"/>
                    <a:gd name="T2" fmla="*/ 30 w 296"/>
                    <a:gd name="T3" fmla="*/ 15 h 15"/>
                    <a:gd name="T4" fmla="*/ 296 w 296"/>
                    <a:gd name="T5" fmla="*/ 1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6" h="15">
                      <a:moveTo>
                        <a:pt x="3" y="0"/>
                      </a:moveTo>
                      <a:cubicBezTo>
                        <a:pt x="3" y="0"/>
                        <a:pt x="0" y="15"/>
                        <a:pt x="30" y="15"/>
                      </a:cubicBezTo>
                      <a:cubicBezTo>
                        <a:pt x="60" y="15"/>
                        <a:pt x="296" y="12"/>
                        <a:pt x="296" y="12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 119">
                  <a:extLst>
                    <a:ext uri="{FF2B5EF4-FFF2-40B4-BE49-F238E27FC236}">
                      <a16:creationId xmlns:a16="http://schemas.microsoft.com/office/drawing/2014/main" id="{75B31A44-5A25-4C8B-9E33-2F9D5E4524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29925" y="1912937"/>
                  <a:ext cx="873125" cy="46038"/>
                </a:xfrm>
                <a:custGeom>
                  <a:avLst/>
                  <a:gdLst>
                    <a:gd name="T0" fmla="*/ 5 w 331"/>
                    <a:gd name="T1" fmla="*/ 0 h 18"/>
                    <a:gd name="T2" fmla="*/ 24 w 331"/>
                    <a:gd name="T3" fmla="*/ 17 h 18"/>
                    <a:gd name="T4" fmla="*/ 331 w 331"/>
                    <a:gd name="T5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1" h="18">
                      <a:moveTo>
                        <a:pt x="5" y="0"/>
                      </a:moveTo>
                      <a:cubicBezTo>
                        <a:pt x="5" y="0"/>
                        <a:pt x="0" y="17"/>
                        <a:pt x="24" y="17"/>
                      </a:cubicBezTo>
                      <a:cubicBezTo>
                        <a:pt x="48" y="17"/>
                        <a:pt x="331" y="18"/>
                        <a:pt x="331" y="18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20">
                  <a:extLst>
                    <a:ext uri="{FF2B5EF4-FFF2-40B4-BE49-F238E27FC236}">
                      <a16:creationId xmlns:a16="http://schemas.microsoft.com/office/drawing/2014/main" id="{03517786-02FF-4C24-9FE7-5A9F8CB75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28325" y="2006600"/>
                  <a:ext cx="973138" cy="58738"/>
                </a:xfrm>
                <a:custGeom>
                  <a:avLst/>
                  <a:gdLst>
                    <a:gd name="T0" fmla="*/ 8 w 369"/>
                    <a:gd name="T1" fmla="*/ 0 h 22"/>
                    <a:gd name="T2" fmla="*/ 31 w 369"/>
                    <a:gd name="T3" fmla="*/ 21 h 22"/>
                    <a:gd name="T4" fmla="*/ 369 w 369"/>
                    <a:gd name="T5" fmla="*/ 1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9" h="22">
                      <a:moveTo>
                        <a:pt x="8" y="0"/>
                      </a:moveTo>
                      <a:cubicBezTo>
                        <a:pt x="8" y="0"/>
                        <a:pt x="0" y="22"/>
                        <a:pt x="31" y="21"/>
                      </a:cubicBezTo>
                      <a:cubicBezTo>
                        <a:pt x="61" y="19"/>
                        <a:pt x="369" y="17"/>
                        <a:pt x="369" y="17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Line 121">
                  <a:extLst>
                    <a:ext uri="{FF2B5EF4-FFF2-40B4-BE49-F238E27FC236}">
                      <a16:creationId xmlns:a16="http://schemas.microsoft.com/office/drawing/2014/main" id="{918ACFE1-C1A8-4E14-8165-2AC6E048AA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629900" y="2125662"/>
                  <a:ext cx="136525" cy="123825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22">
                  <a:extLst>
                    <a:ext uri="{FF2B5EF4-FFF2-40B4-BE49-F238E27FC236}">
                      <a16:creationId xmlns:a16="http://schemas.microsoft.com/office/drawing/2014/main" id="{E6D120C0-1928-4888-BBE5-813CE168CB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06100" y="2144712"/>
                  <a:ext cx="996950" cy="166688"/>
                </a:xfrm>
                <a:custGeom>
                  <a:avLst/>
                  <a:gdLst>
                    <a:gd name="T0" fmla="*/ 0 w 378"/>
                    <a:gd name="T1" fmla="*/ 63 h 63"/>
                    <a:gd name="T2" fmla="*/ 67 w 378"/>
                    <a:gd name="T3" fmla="*/ 5 h 63"/>
                    <a:gd name="T4" fmla="*/ 91 w 378"/>
                    <a:gd name="T5" fmla="*/ 0 h 63"/>
                    <a:gd name="T6" fmla="*/ 378 w 378"/>
                    <a:gd name="T7" fmla="*/ 2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8" h="63">
                      <a:moveTo>
                        <a:pt x="0" y="63"/>
                      </a:moveTo>
                      <a:cubicBezTo>
                        <a:pt x="67" y="5"/>
                        <a:pt x="67" y="5"/>
                        <a:pt x="67" y="5"/>
                      </a:cubicBezTo>
                      <a:cubicBezTo>
                        <a:pt x="67" y="5"/>
                        <a:pt x="67" y="0"/>
                        <a:pt x="91" y="0"/>
                      </a:cubicBezTo>
                      <a:cubicBezTo>
                        <a:pt x="115" y="0"/>
                        <a:pt x="378" y="2"/>
                        <a:pt x="378" y="2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23">
                  <a:extLst>
                    <a:ext uri="{FF2B5EF4-FFF2-40B4-BE49-F238E27FC236}">
                      <a16:creationId xmlns:a16="http://schemas.microsoft.com/office/drawing/2014/main" id="{4CC221BD-9473-4BF2-95BE-6663EB090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7225" y="2212975"/>
                  <a:ext cx="889000" cy="39688"/>
                </a:xfrm>
                <a:custGeom>
                  <a:avLst/>
                  <a:gdLst>
                    <a:gd name="T0" fmla="*/ 0 w 337"/>
                    <a:gd name="T1" fmla="*/ 0 h 15"/>
                    <a:gd name="T2" fmla="*/ 40 w 337"/>
                    <a:gd name="T3" fmla="*/ 14 h 15"/>
                    <a:gd name="T4" fmla="*/ 337 w 337"/>
                    <a:gd name="T5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7" h="15">
                      <a:moveTo>
                        <a:pt x="0" y="0"/>
                      </a:moveTo>
                      <a:cubicBezTo>
                        <a:pt x="0" y="0"/>
                        <a:pt x="6" y="15"/>
                        <a:pt x="40" y="14"/>
                      </a:cubicBezTo>
                      <a:cubicBezTo>
                        <a:pt x="74" y="14"/>
                        <a:pt x="337" y="10"/>
                        <a:pt x="337" y="10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24">
                  <a:extLst>
                    <a:ext uri="{FF2B5EF4-FFF2-40B4-BE49-F238E27FC236}">
                      <a16:creationId xmlns:a16="http://schemas.microsoft.com/office/drawing/2014/main" id="{1E718553-2ACA-4AFD-9ADE-E3BA3618FF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1663" y="2336800"/>
                  <a:ext cx="939800" cy="52388"/>
                </a:xfrm>
                <a:custGeom>
                  <a:avLst/>
                  <a:gdLst>
                    <a:gd name="T0" fmla="*/ 0 w 356"/>
                    <a:gd name="T1" fmla="*/ 20 h 20"/>
                    <a:gd name="T2" fmla="*/ 30 w 356"/>
                    <a:gd name="T3" fmla="*/ 3 h 20"/>
                    <a:gd name="T4" fmla="*/ 356 w 356"/>
                    <a:gd name="T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56" h="20">
                      <a:moveTo>
                        <a:pt x="0" y="20"/>
                      </a:moveTo>
                      <a:cubicBezTo>
                        <a:pt x="0" y="20"/>
                        <a:pt x="11" y="2"/>
                        <a:pt x="30" y="3"/>
                      </a:cubicBezTo>
                      <a:cubicBezTo>
                        <a:pt x="49" y="4"/>
                        <a:pt x="356" y="0"/>
                        <a:pt x="356" y="0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Line 125">
                  <a:extLst>
                    <a:ext uri="{FF2B5EF4-FFF2-40B4-BE49-F238E27FC236}">
                      <a16:creationId xmlns:a16="http://schemas.microsoft.com/office/drawing/2014/main" id="{D8A50B21-CA35-4D17-9247-0AD9ADB015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788650" y="2436812"/>
                  <a:ext cx="920750" cy="635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Line 126">
                  <a:extLst>
                    <a:ext uri="{FF2B5EF4-FFF2-40B4-BE49-F238E27FC236}">
                      <a16:creationId xmlns:a16="http://schemas.microsoft.com/office/drawing/2014/main" id="{3B2D4F1D-33FA-4411-B5FD-A1CD5F897F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814050" y="2524125"/>
                  <a:ext cx="892175" cy="7938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127">
                  <a:extLst>
                    <a:ext uri="{FF2B5EF4-FFF2-40B4-BE49-F238E27FC236}">
                      <a16:creationId xmlns:a16="http://schemas.microsoft.com/office/drawing/2014/main" id="{F7C4E7DB-4A33-4E33-BED0-98ABCDBD68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44413" y="4300538"/>
                  <a:ext cx="514350" cy="977900"/>
                </a:xfrm>
                <a:custGeom>
                  <a:avLst/>
                  <a:gdLst>
                    <a:gd name="T0" fmla="*/ 103 w 195"/>
                    <a:gd name="T1" fmla="*/ 17 h 371"/>
                    <a:gd name="T2" fmla="*/ 148 w 195"/>
                    <a:gd name="T3" fmla="*/ 3 h 371"/>
                    <a:gd name="T4" fmla="*/ 185 w 195"/>
                    <a:gd name="T5" fmla="*/ 29 h 371"/>
                    <a:gd name="T6" fmla="*/ 185 w 195"/>
                    <a:gd name="T7" fmla="*/ 160 h 371"/>
                    <a:gd name="T8" fmla="*/ 183 w 195"/>
                    <a:gd name="T9" fmla="*/ 193 h 371"/>
                    <a:gd name="T10" fmla="*/ 185 w 195"/>
                    <a:gd name="T11" fmla="*/ 329 h 371"/>
                    <a:gd name="T12" fmla="*/ 193 w 195"/>
                    <a:gd name="T13" fmla="*/ 351 h 371"/>
                    <a:gd name="T14" fmla="*/ 178 w 195"/>
                    <a:gd name="T15" fmla="*/ 369 h 371"/>
                    <a:gd name="T16" fmla="*/ 73 w 195"/>
                    <a:gd name="T17" fmla="*/ 371 h 371"/>
                    <a:gd name="T18" fmla="*/ 51 w 195"/>
                    <a:gd name="T19" fmla="*/ 365 h 371"/>
                    <a:gd name="T20" fmla="*/ 0 w 195"/>
                    <a:gd name="T21" fmla="*/ 339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5" h="371">
                      <a:moveTo>
                        <a:pt x="103" y="17"/>
                      </a:moveTo>
                      <a:cubicBezTo>
                        <a:pt x="103" y="17"/>
                        <a:pt x="125" y="0"/>
                        <a:pt x="148" y="3"/>
                      </a:cubicBezTo>
                      <a:cubicBezTo>
                        <a:pt x="171" y="5"/>
                        <a:pt x="186" y="9"/>
                        <a:pt x="185" y="29"/>
                      </a:cubicBezTo>
                      <a:cubicBezTo>
                        <a:pt x="184" y="49"/>
                        <a:pt x="185" y="157"/>
                        <a:pt x="185" y="160"/>
                      </a:cubicBezTo>
                      <a:cubicBezTo>
                        <a:pt x="185" y="164"/>
                        <a:pt x="181" y="176"/>
                        <a:pt x="183" y="193"/>
                      </a:cubicBezTo>
                      <a:cubicBezTo>
                        <a:pt x="184" y="209"/>
                        <a:pt x="185" y="329"/>
                        <a:pt x="185" y="329"/>
                      </a:cubicBezTo>
                      <a:cubicBezTo>
                        <a:pt x="185" y="329"/>
                        <a:pt x="195" y="337"/>
                        <a:pt x="193" y="351"/>
                      </a:cubicBezTo>
                      <a:cubicBezTo>
                        <a:pt x="191" y="365"/>
                        <a:pt x="183" y="369"/>
                        <a:pt x="178" y="369"/>
                      </a:cubicBezTo>
                      <a:cubicBezTo>
                        <a:pt x="173" y="370"/>
                        <a:pt x="73" y="371"/>
                        <a:pt x="73" y="371"/>
                      </a:cubicBezTo>
                      <a:cubicBezTo>
                        <a:pt x="73" y="371"/>
                        <a:pt x="61" y="371"/>
                        <a:pt x="51" y="365"/>
                      </a:cubicBezTo>
                      <a:cubicBezTo>
                        <a:pt x="40" y="359"/>
                        <a:pt x="0" y="339"/>
                        <a:pt x="0" y="339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Line 128">
                  <a:extLst>
                    <a:ext uri="{FF2B5EF4-FFF2-40B4-BE49-F238E27FC236}">
                      <a16:creationId xmlns:a16="http://schemas.microsoft.com/office/drawing/2014/main" id="{2938C9C3-391D-497C-855F-736A9D0489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719050" y="4419600"/>
                  <a:ext cx="207963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Line 129">
                  <a:extLst>
                    <a:ext uri="{FF2B5EF4-FFF2-40B4-BE49-F238E27FC236}">
                      <a16:creationId xmlns:a16="http://schemas.microsoft.com/office/drawing/2014/main" id="{EEBD91F3-E808-4500-8264-9B6CF2B67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722225" y="4508500"/>
                  <a:ext cx="207963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Line 130">
                  <a:extLst>
                    <a:ext uri="{FF2B5EF4-FFF2-40B4-BE49-F238E27FC236}">
                      <a16:creationId xmlns:a16="http://schemas.microsoft.com/office/drawing/2014/main" id="{722DEBE9-890D-4010-94A2-D06DF4A9ED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714288" y="4598988"/>
                  <a:ext cx="215900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Line 131">
                  <a:extLst>
                    <a:ext uri="{FF2B5EF4-FFF2-40B4-BE49-F238E27FC236}">
                      <a16:creationId xmlns:a16="http://schemas.microsoft.com/office/drawing/2014/main" id="{0F8CDA04-C8C9-4B92-BE36-9E12DF3BDF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79338" y="4687888"/>
                  <a:ext cx="447675" cy="7938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Line 132">
                  <a:extLst>
                    <a:ext uri="{FF2B5EF4-FFF2-40B4-BE49-F238E27FC236}">
                      <a16:creationId xmlns:a16="http://schemas.microsoft.com/office/drawing/2014/main" id="{99EA7B37-0DF1-4F79-BEF9-AAF96DA7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5425" y="4787900"/>
                  <a:ext cx="0" cy="0"/>
                </a:xfrm>
                <a:prstGeom prst="line">
                  <a:avLst/>
                </a:prstGeom>
                <a:noFill/>
                <a:ln w="22225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Line 133">
                  <a:extLst>
                    <a:ext uri="{FF2B5EF4-FFF2-40B4-BE49-F238E27FC236}">
                      <a16:creationId xmlns:a16="http://schemas.microsoft.com/office/drawing/2014/main" id="{12FD6E06-F57B-42FC-9102-3B854CE1A7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476163" y="4787900"/>
                  <a:ext cx="449263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Line 134">
                  <a:extLst>
                    <a:ext uri="{FF2B5EF4-FFF2-40B4-BE49-F238E27FC236}">
                      <a16:creationId xmlns:a16="http://schemas.microsoft.com/office/drawing/2014/main" id="{E91A0849-507C-4572-8391-64CD133124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472988" y="4879975"/>
                  <a:ext cx="454025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Line 135">
                  <a:extLst>
                    <a:ext uri="{FF2B5EF4-FFF2-40B4-BE49-F238E27FC236}">
                      <a16:creationId xmlns:a16="http://schemas.microsoft.com/office/drawing/2014/main" id="{DB54FD0D-0BEB-4279-9E1C-72AB13CF46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472988" y="4970463"/>
                  <a:ext cx="452438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Line 136">
                  <a:extLst>
                    <a:ext uri="{FF2B5EF4-FFF2-40B4-BE49-F238E27FC236}">
                      <a16:creationId xmlns:a16="http://schemas.microsoft.com/office/drawing/2014/main" id="{D5F7B1ED-D4DE-4991-AD25-690F06B76C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472988" y="5062538"/>
                  <a:ext cx="457200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Line 137">
                  <a:extLst>
                    <a:ext uri="{FF2B5EF4-FFF2-40B4-BE49-F238E27FC236}">
                      <a16:creationId xmlns:a16="http://schemas.microsoft.com/office/drawing/2014/main" id="{123CC821-AF85-4122-B151-5DFF0F6642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460288" y="5168900"/>
                  <a:ext cx="473075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38">
                  <a:extLst>
                    <a:ext uri="{FF2B5EF4-FFF2-40B4-BE49-F238E27FC236}">
                      <a16:creationId xmlns:a16="http://schemas.microsoft.com/office/drawing/2014/main" id="{A4BFF40C-12C3-4AD2-A149-C00E0C6F76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23763" y="5073650"/>
                  <a:ext cx="147638" cy="28575"/>
                </a:xfrm>
                <a:custGeom>
                  <a:avLst/>
                  <a:gdLst>
                    <a:gd name="T0" fmla="*/ 0 w 56"/>
                    <a:gd name="T1" fmla="*/ 11 h 11"/>
                    <a:gd name="T2" fmla="*/ 20 w 56"/>
                    <a:gd name="T3" fmla="*/ 1 h 11"/>
                    <a:gd name="T4" fmla="*/ 56 w 56"/>
                    <a:gd name="T5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6" h="11">
                      <a:moveTo>
                        <a:pt x="0" y="11"/>
                      </a:moveTo>
                      <a:cubicBezTo>
                        <a:pt x="0" y="11"/>
                        <a:pt x="2" y="0"/>
                        <a:pt x="20" y="1"/>
                      </a:cubicBezTo>
                      <a:cubicBezTo>
                        <a:pt x="38" y="1"/>
                        <a:pt x="56" y="1"/>
                        <a:pt x="56" y="1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Line 139">
                  <a:extLst>
                    <a:ext uri="{FF2B5EF4-FFF2-40B4-BE49-F238E27FC236}">
                      <a16:creationId xmlns:a16="http://schemas.microsoft.com/office/drawing/2014/main" id="{ADB28310-1EE8-40ED-85A7-805901511A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169775" y="4983163"/>
                  <a:ext cx="301625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140">
                  <a:extLst>
                    <a:ext uri="{FF2B5EF4-FFF2-40B4-BE49-F238E27FC236}">
                      <a16:creationId xmlns:a16="http://schemas.microsoft.com/office/drawing/2014/main" id="{EF8F9DC3-9FFC-498C-9901-9C2CF0A706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68175" y="4878388"/>
                  <a:ext cx="400050" cy="25400"/>
                </a:xfrm>
                <a:custGeom>
                  <a:avLst/>
                  <a:gdLst>
                    <a:gd name="T0" fmla="*/ 2 w 152"/>
                    <a:gd name="T1" fmla="*/ 10 h 10"/>
                    <a:gd name="T2" fmla="*/ 36 w 152"/>
                    <a:gd name="T3" fmla="*/ 0 h 10"/>
                    <a:gd name="T4" fmla="*/ 152 w 152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" h="10">
                      <a:moveTo>
                        <a:pt x="2" y="10"/>
                      </a:moveTo>
                      <a:cubicBezTo>
                        <a:pt x="2" y="10"/>
                        <a:pt x="0" y="0"/>
                        <a:pt x="36" y="0"/>
                      </a:cubicBezTo>
                      <a:cubicBezTo>
                        <a:pt x="73" y="0"/>
                        <a:pt x="152" y="0"/>
                        <a:pt x="152" y="0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Line 141">
                  <a:extLst>
                    <a:ext uri="{FF2B5EF4-FFF2-40B4-BE49-F238E27FC236}">
                      <a16:creationId xmlns:a16="http://schemas.microsoft.com/office/drawing/2014/main" id="{F7EC115F-0545-45F1-83A0-8EC849CF2D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949113" y="4592638"/>
                  <a:ext cx="454025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142">
                  <a:extLst>
                    <a:ext uri="{FF2B5EF4-FFF2-40B4-BE49-F238E27FC236}">
                      <a16:creationId xmlns:a16="http://schemas.microsoft.com/office/drawing/2014/main" id="{5CA458CF-9301-481A-9478-8EAD83E9C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72925" y="4659313"/>
                  <a:ext cx="430213" cy="36513"/>
                </a:xfrm>
                <a:custGeom>
                  <a:avLst/>
                  <a:gdLst>
                    <a:gd name="T0" fmla="*/ 163 w 163"/>
                    <a:gd name="T1" fmla="*/ 14 h 14"/>
                    <a:gd name="T2" fmla="*/ 20 w 163"/>
                    <a:gd name="T3" fmla="*/ 11 h 14"/>
                    <a:gd name="T4" fmla="*/ 0 w 163"/>
                    <a:gd name="T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63" h="14">
                      <a:moveTo>
                        <a:pt x="163" y="14"/>
                      </a:move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1"/>
                        <a:pt x="8" y="11"/>
                        <a:pt x="0" y="0"/>
                      </a:cubicBezTo>
                    </a:path>
                  </a:pathLst>
                </a:cu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Line 143">
                  <a:extLst>
                    <a:ext uri="{FF2B5EF4-FFF2-40B4-BE49-F238E27FC236}">
                      <a16:creationId xmlns:a16="http://schemas.microsoft.com/office/drawing/2014/main" id="{18AEA86B-22CE-46CF-A605-F44A87A9BB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850688" y="4497388"/>
                  <a:ext cx="295275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Line 144">
                  <a:extLst>
                    <a:ext uri="{FF2B5EF4-FFF2-40B4-BE49-F238E27FC236}">
                      <a16:creationId xmlns:a16="http://schemas.microsoft.com/office/drawing/2014/main" id="{8A3DC10E-354D-499D-B31C-AEFA28258E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849100" y="4395788"/>
                  <a:ext cx="300038" cy="0"/>
                </a:xfrm>
                <a:prstGeom prst="line">
                  <a:avLst/>
                </a:prstGeom>
                <a:noFill/>
                <a:ln w="11113" cap="flat">
                  <a:solidFill>
                    <a:srgbClr val="FFFFFF">
                      <a:lumMod val="75000"/>
                    </a:srgb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Rectangle 147">
                  <a:extLst>
                    <a:ext uri="{FF2B5EF4-FFF2-40B4-BE49-F238E27FC236}">
                      <a16:creationId xmlns:a16="http://schemas.microsoft.com/office/drawing/2014/main" id="{476D2C44-2AB5-4B3A-A789-681C0FD42C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45938" y="2725737"/>
                  <a:ext cx="31750" cy="115888"/>
                </a:xfrm>
                <a:prstGeom prst="rect">
                  <a:avLst/>
                </a:prstGeom>
                <a:noFill/>
                <a:ln w="11113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3145" tIns="36573" rIns="73145" bIns="365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4612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4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" name="Freeform 148">
              <a:extLst>
                <a:ext uri="{FF2B5EF4-FFF2-40B4-BE49-F238E27FC236}">
                  <a16:creationId xmlns:a16="http://schemas.microsoft.com/office/drawing/2014/main" id="{0B7DCF81-5CAA-458E-AEEF-36CC9FCCD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4444" y="4241743"/>
              <a:ext cx="2287471" cy="725296"/>
            </a:xfrm>
            <a:custGeom>
              <a:avLst/>
              <a:gdLst>
                <a:gd name="T0" fmla="*/ 1558 w 1558"/>
                <a:gd name="T1" fmla="*/ 49 h 494"/>
                <a:gd name="T2" fmla="*/ 1558 w 1558"/>
                <a:gd name="T3" fmla="*/ 150 h 494"/>
                <a:gd name="T4" fmla="*/ 1143 w 1558"/>
                <a:gd name="T5" fmla="*/ 150 h 494"/>
                <a:gd name="T6" fmla="*/ 1143 w 1558"/>
                <a:gd name="T7" fmla="*/ 344 h 494"/>
                <a:gd name="T8" fmla="*/ 1052 w 1558"/>
                <a:gd name="T9" fmla="*/ 344 h 494"/>
                <a:gd name="T10" fmla="*/ 1053 w 1558"/>
                <a:gd name="T11" fmla="*/ 258 h 494"/>
                <a:gd name="T12" fmla="*/ 1042 w 1558"/>
                <a:gd name="T13" fmla="*/ 256 h 494"/>
                <a:gd name="T14" fmla="*/ 1017 w 1558"/>
                <a:gd name="T15" fmla="*/ 296 h 494"/>
                <a:gd name="T16" fmla="*/ 897 w 1558"/>
                <a:gd name="T17" fmla="*/ 301 h 494"/>
                <a:gd name="T18" fmla="*/ 824 w 1558"/>
                <a:gd name="T19" fmla="*/ 260 h 494"/>
                <a:gd name="T20" fmla="*/ 723 w 1558"/>
                <a:gd name="T21" fmla="*/ 494 h 494"/>
                <a:gd name="T22" fmla="*/ 668 w 1558"/>
                <a:gd name="T23" fmla="*/ 472 h 494"/>
                <a:gd name="T24" fmla="*/ 665 w 1558"/>
                <a:gd name="T25" fmla="*/ 481 h 494"/>
                <a:gd name="T26" fmla="*/ 460 w 1558"/>
                <a:gd name="T27" fmla="*/ 409 h 494"/>
                <a:gd name="T28" fmla="*/ 450 w 1558"/>
                <a:gd name="T29" fmla="*/ 429 h 494"/>
                <a:gd name="T30" fmla="*/ 372 w 1558"/>
                <a:gd name="T31" fmla="*/ 396 h 494"/>
                <a:gd name="T32" fmla="*/ 409 w 1558"/>
                <a:gd name="T33" fmla="*/ 290 h 494"/>
                <a:gd name="T34" fmla="*/ 246 w 1558"/>
                <a:gd name="T35" fmla="*/ 207 h 494"/>
                <a:gd name="T36" fmla="*/ 233 w 1558"/>
                <a:gd name="T37" fmla="*/ 230 h 494"/>
                <a:gd name="T38" fmla="*/ 141 w 1558"/>
                <a:gd name="T39" fmla="*/ 178 h 494"/>
                <a:gd name="T40" fmla="*/ 126 w 1558"/>
                <a:gd name="T41" fmla="*/ 210 h 494"/>
                <a:gd name="T42" fmla="*/ 0 w 1558"/>
                <a:gd name="T43" fmla="*/ 117 h 494"/>
                <a:gd name="T44" fmla="*/ 76 w 1558"/>
                <a:gd name="T45" fmla="*/ 7 h 494"/>
                <a:gd name="T46" fmla="*/ 93 w 1558"/>
                <a:gd name="T47" fmla="*/ 17 h 494"/>
                <a:gd name="T48" fmla="*/ 101 w 1558"/>
                <a:gd name="T49" fmla="*/ 4 h 494"/>
                <a:gd name="T50" fmla="*/ 143 w 1558"/>
                <a:gd name="T51" fmla="*/ 24 h 494"/>
                <a:gd name="T52" fmla="*/ 150 w 1558"/>
                <a:gd name="T53" fmla="*/ 10 h 494"/>
                <a:gd name="T54" fmla="*/ 264 w 1558"/>
                <a:gd name="T55" fmla="*/ 50 h 494"/>
                <a:gd name="T56" fmla="*/ 276 w 1558"/>
                <a:gd name="T57" fmla="*/ 27 h 494"/>
                <a:gd name="T58" fmla="*/ 314 w 1558"/>
                <a:gd name="T59" fmla="*/ 35 h 494"/>
                <a:gd name="T60" fmla="*/ 334 w 1558"/>
                <a:gd name="T61" fmla="*/ 0 h 494"/>
                <a:gd name="T62" fmla="*/ 457 w 1558"/>
                <a:gd name="T63" fmla="*/ 0 h 494"/>
                <a:gd name="T64" fmla="*/ 457 w 1558"/>
                <a:gd name="T65" fmla="*/ 52 h 494"/>
                <a:gd name="T66" fmla="*/ 573 w 1558"/>
                <a:gd name="T67" fmla="*/ 52 h 494"/>
                <a:gd name="T68" fmla="*/ 573 w 1558"/>
                <a:gd name="T69" fmla="*/ 20 h 494"/>
                <a:gd name="T70" fmla="*/ 655 w 1558"/>
                <a:gd name="T71" fmla="*/ 20 h 494"/>
                <a:gd name="T72" fmla="*/ 655 w 1558"/>
                <a:gd name="T73" fmla="*/ 2 h 494"/>
                <a:gd name="T74" fmla="*/ 743 w 1558"/>
                <a:gd name="T75" fmla="*/ 2 h 494"/>
                <a:gd name="T76" fmla="*/ 743 w 1558"/>
                <a:gd name="T77" fmla="*/ 60 h 494"/>
                <a:gd name="T78" fmla="*/ 776 w 1558"/>
                <a:gd name="T79" fmla="*/ 60 h 494"/>
                <a:gd name="T80" fmla="*/ 776 w 1558"/>
                <a:gd name="T81" fmla="*/ 7 h 494"/>
                <a:gd name="T82" fmla="*/ 895 w 1558"/>
                <a:gd name="T83" fmla="*/ 7 h 494"/>
                <a:gd name="T84" fmla="*/ 895 w 1558"/>
                <a:gd name="T85" fmla="*/ 42 h 494"/>
                <a:gd name="T86" fmla="*/ 1558 w 1558"/>
                <a:gd name="T87" fmla="*/ 42 h 494"/>
                <a:gd name="T88" fmla="*/ 1558 w 1558"/>
                <a:gd name="T89" fmla="*/ 49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58" h="494">
                  <a:moveTo>
                    <a:pt x="1558" y="49"/>
                  </a:moveTo>
                  <a:lnTo>
                    <a:pt x="1558" y="150"/>
                  </a:lnTo>
                  <a:lnTo>
                    <a:pt x="1143" y="150"/>
                  </a:lnTo>
                  <a:lnTo>
                    <a:pt x="1143" y="344"/>
                  </a:lnTo>
                  <a:lnTo>
                    <a:pt x="1052" y="344"/>
                  </a:lnTo>
                  <a:lnTo>
                    <a:pt x="1053" y="258"/>
                  </a:lnTo>
                  <a:lnTo>
                    <a:pt x="1042" y="256"/>
                  </a:lnTo>
                  <a:lnTo>
                    <a:pt x="1017" y="296"/>
                  </a:lnTo>
                  <a:lnTo>
                    <a:pt x="897" y="301"/>
                  </a:lnTo>
                  <a:lnTo>
                    <a:pt x="824" y="260"/>
                  </a:lnTo>
                  <a:lnTo>
                    <a:pt x="723" y="494"/>
                  </a:lnTo>
                  <a:lnTo>
                    <a:pt x="668" y="472"/>
                  </a:lnTo>
                  <a:lnTo>
                    <a:pt x="665" y="481"/>
                  </a:lnTo>
                  <a:lnTo>
                    <a:pt x="460" y="409"/>
                  </a:lnTo>
                  <a:lnTo>
                    <a:pt x="450" y="429"/>
                  </a:lnTo>
                  <a:lnTo>
                    <a:pt x="372" y="396"/>
                  </a:lnTo>
                  <a:lnTo>
                    <a:pt x="409" y="290"/>
                  </a:lnTo>
                  <a:lnTo>
                    <a:pt x="246" y="207"/>
                  </a:lnTo>
                  <a:lnTo>
                    <a:pt x="233" y="230"/>
                  </a:lnTo>
                  <a:lnTo>
                    <a:pt x="141" y="178"/>
                  </a:lnTo>
                  <a:lnTo>
                    <a:pt x="126" y="210"/>
                  </a:lnTo>
                  <a:lnTo>
                    <a:pt x="0" y="117"/>
                  </a:lnTo>
                  <a:lnTo>
                    <a:pt x="76" y="7"/>
                  </a:lnTo>
                  <a:lnTo>
                    <a:pt x="93" y="17"/>
                  </a:lnTo>
                  <a:lnTo>
                    <a:pt x="101" y="4"/>
                  </a:lnTo>
                  <a:lnTo>
                    <a:pt x="143" y="24"/>
                  </a:lnTo>
                  <a:lnTo>
                    <a:pt x="150" y="10"/>
                  </a:lnTo>
                  <a:lnTo>
                    <a:pt x="264" y="50"/>
                  </a:lnTo>
                  <a:lnTo>
                    <a:pt x="276" y="27"/>
                  </a:lnTo>
                  <a:lnTo>
                    <a:pt x="314" y="35"/>
                  </a:lnTo>
                  <a:lnTo>
                    <a:pt x="334" y="0"/>
                  </a:lnTo>
                  <a:lnTo>
                    <a:pt x="457" y="0"/>
                  </a:lnTo>
                  <a:lnTo>
                    <a:pt x="457" y="52"/>
                  </a:lnTo>
                  <a:lnTo>
                    <a:pt x="573" y="52"/>
                  </a:lnTo>
                  <a:lnTo>
                    <a:pt x="573" y="20"/>
                  </a:lnTo>
                  <a:lnTo>
                    <a:pt x="655" y="20"/>
                  </a:lnTo>
                  <a:lnTo>
                    <a:pt x="655" y="2"/>
                  </a:lnTo>
                  <a:lnTo>
                    <a:pt x="743" y="2"/>
                  </a:lnTo>
                  <a:lnTo>
                    <a:pt x="743" y="60"/>
                  </a:lnTo>
                  <a:lnTo>
                    <a:pt x="776" y="60"/>
                  </a:lnTo>
                  <a:lnTo>
                    <a:pt x="776" y="7"/>
                  </a:lnTo>
                  <a:lnTo>
                    <a:pt x="895" y="7"/>
                  </a:lnTo>
                  <a:lnTo>
                    <a:pt x="895" y="42"/>
                  </a:lnTo>
                  <a:lnTo>
                    <a:pt x="1558" y="42"/>
                  </a:lnTo>
                  <a:lnTo>
                    <a:pt x="1558" y="49"/>
                  </a:lnTo>
                  <a:close/>
                </a:path>
              </a:pathLst>
            </a:custGeom>
            <a:solidFill>
              <a:srgbClr val="004986"/>
            </a:solidFill>
            <a:ln>
              <a:noFill/>
            </a:ln>
          </p:spPr>
          <p:txBody>
            <a:bodyPr vert="horz" wrap="square" lIns="73145" tIns="36573" rIns="73145" bIns="365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61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40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621BEB-BC52-427D-986C-679455C777FD}"/>
                </a:ext>
              </a:extLst>
            </p:cNvPr>
            <p:cNvSpPr/>
            <p:nvPr/>
          </p:nvSpPr>
          <p:spPr bwMode="auto">
            <a:xfrm>
              <a:off x="10075150" y="6466080"/>
              <a:ext cx="512404" cy="143884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92" tIns="117033" rIns="146292" bIns="1170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74590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A447FE-F616-47ED-B3EF-ACF7AC733826}"/>
                </a:ext>
              </a:extLst>
            </p:cNvPr>
            <p:cNvSpPr/>
            <p:nvPr/>
          </p:nvSpPr>
          <p:spPr bwMode="auto">
            <a:xfrm>
              <a:off x="10167996" y="4362699"/>
              <a:ext cx="831959" cy="26597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74590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Hilton Orlando</a:t>
              </a:r>
              <a:br>
                <a:rPr kumimoji="0" lang="en-US" sz="96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</a:br>
              <a:r>
                <a:rPr kumimoji="0" lang="en-US" sz="96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Envision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57F179-EEC1-4C8D-A436-D8620CD3E949}"/>
                </a:ext>
              </a:extLst>
            </p:cNvPr>
            <p:cNvSpPr/>
            <p:nvPr/>
          </p:nvSpPr>
          <p:spPr bwMode="auto">
            <a:xfrm>
              <a:off x="7860910" y="4378396"/>
              <a:ext cx="968215" cy="1329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74590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anose="020B0502040204020203" pitchFamily="34" charset="0"/>
                  <a:cs typeface="Segoe UI" panose="020B0502040204020203" pitchFamily="34" charset="0"/>
                </a:rPr>
                <a:t>International Drive</a:t>
              </a:r>
            </a:p>
          </p:txBody>
        </p:sp>
        <p:sp>
          <p:nvSpPr>
            <p:cNvPr id="13" name="Freeform 149">
              <a:extLst>
                <a:ext uri="{FF2B5EF4-FFF2-40B4-BE49-F238E27FC236}">
                  <a16:creationId xmlns:a16="http://schemas.microsoft.com/office/drawing/2014/main" id="{067F5300-C891-49E6-9D8F-AF1815645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0119" y="1669440"/>
              <a:ext cx="1811771" cy="2239020"/>
            </a:xfrm>
            <a:custGeom>
              <a:avLst/>
              <a:gdLst>
                <a:gd name="T0" fmla="*/ 144 w 1234"/>
                <a:gd name="T1" fmla="*/ 2 h 1525"/>
                <a:gd name="T2" fmla="*/ 48 w 1234"/>
                <a:gd name="T3" fmla="*/ 2 h 1525"/>
                <a:gd name="T4" fmla="*/ 48 w 1234"/>
                <a:gd name="T5" fmla="*/ 133 h 1525"/>
                <a:gd name="T6" fmla="*/ 0 w 1234"/>
                <a:gd name="T7" fmla="*/ 133 h 1525"/>
                <a:gd name="T8" fmla="*/ 0 w 1234"/>
                <a:gd name="T9" fmla="*/ 183 h 1525"/>
                <a:gd name="T10" fmla="*/ 51 w 1234"/>
                <a:gd name="T11" fmla="*/ 183 h 1525"/>
                <a:gd name="T12" fmla="*/ 51 w 1234"/>
                <a:gd name="T13" fmla="*/ 414 h 1525"/>
                <a:gd name="T14" fmla="*/ 134 w 1234"/>
                <a:gd name="T15" fmla="*/ 414 h 1525"/>
                <a:gd name="T16" fmla="*/ 134 w 1234"/>
                <a:gd name="T17" fmla="*/ 433 h 1525"/>
                <a:gd name="T18" fmla="*/ 86 w 1234"/>
                <a:gd name="T19" fmla="*/ 433 h 1525"/>
                <a:gd name="T20" fmla="*/ 86 w 1234"/>
                <a:gd name="T21" fmla="*/ 501 h 1525"/>
                <a:gd name="T22" fmla="*/ 126 w 1234"/>
                <a:gd name="T23" fmla="*/ 501 h 1525"/>
                <a:gd name="T24" fmla="*/ 126 w 1234"/>
                <a:gd name="T25" fmla="*/ 660 h 1525"/>
                <a:gd name="T26" fmla="*/ 101 w 1234"/>
                <a:gd name="T27" fmla="*/ 660 h 1525"/>
                <a:gd name="T28" fmla="*/ 101 w 1234"/>
                <a:gd name="T29" fmla="*/ 762 h 1525"/>
                <a:gd name="T30" fmla="*/ 133 w 1234"/>
                <a:gd name="T31" fmla="*/ 762 h 1525"/>
                <a:gd name="T32" fmla="*/ 133 w 1234"/>
                <a:gd name="T33" fmla="*/ 906 h 1525"/>
                <a:gd name="T34" fmla="*/ 104 w 1234"/>
                <a:gd name="T35" fmla="*/ 906 h 1525"/>
                <a:gd name="T36" fmla="*/ 104 w 1234"/>
                <a:gd name="T37" fmla="*/ 978 h 1525"/>
                <a:gd name="T38" fmla="*/ 134 w 1234"/>
                <a:gd name="T39" fmla="*/ 978 h 1525"/>
                <a:gd name="T40" fmla="*/ 134 w 1234"/>
                <a:gd name="T41" fmla="*/ 1432 h 1525"/>
                <a:gd name="T42" fmla="*/ 191 w 1234"/>
                <a:gd name="T43" fmla="*/ 1432 h 1525"/>
                <a:gd name="T44" fmla="*/ 191 w 1234"/>
                <a:gd name="T45" fmla="*/ 1478 h 1525"/>
                <a:gd name="T46" fmla="*/ 251 w 1234"/>
                <a:gd name="T47" fmla="*/ 1478 h 1525"/>
                <a:gd name="T48" fmla="*/ 251 w 1234"/>
                <a:gd name="T49" fmla="*/ 1437 h 1525"/>
                <a:gd name="T50" fmla="*/ 390 w 1234"/>
                <a:gd name="T51" fmla="*/ 1437 h 1525"/>
                <a:gd name="T52" fmla="*/ 390 w 1234"/>
                <a:gd name="T53" fmla="*/ 1525 h 1525"/>
                <a:gd name="T54" fmla="*/ 613 w 1234"/>
                <a:gd name="T55" fmla="*/ 1525 h 1525"/>
                <a:gd name="T56" fmla="*/ 613 w 1234"/>
                <a:gd name="T57" fmla="*/ 1432 h 1525"/>
                <a:gd name="T58" fmla="*/ 736 w 1234"/>
                <a:gd name="T59" fmla="*/ 1432 h 1525"/>
                <a:gd name="T60" fmla="*/ 736 w 1234"/>
                <a:gd name="T61" fmla="*/ 1523 h 1525"/>
                <a:gd name="T62" fmla="*/ 975 w 1234"/>
                <a:gd name="T63" fmla="*/ 1523 h 1525"/>
                <a:gd name="T64" fmla="*/ 975 w 1234"/>
                <a:gd name="T65" fmla="*/ 1433 h 1525"/>
                <a:gd name="T66" fmla="*/ 1128 w 1234"/>
                <a:gd name="T67" fmla="*/ 1433 h 1525"/>
                <a:gd name="T68" fmla="*/ 1128 w 1234"/>
                <a:gd name="T69" fmla="*/ 1463 h 1525"/>
                <a:gd name="T70" fmla="*/ 1194 w 1234"/>
                <a:gd name="T71" fmla="*/ 1463 h 1525"/>
                <a:gd name="T72" fmla="*/ 1234 w 1234"/>
                <a:gd name="T73" fmla="*/ 1403 h 1525"/>
                <a:gd name="T74" fmla="*/ 1234 w 1234"/>
                <a:gd name="T75" fmla="*/ 1317 h 1525"/>
                <a:gd name="T76" fmla="*/ 1209 w 1234"/>
                <a:gd name="T77" fmla="*/ 1317 h 1525"/>
                <a:gd name="T78" fmla="*/ 1221 w 1234"/>
                <a:gd name="T79" fmla="*/ 1260 h 1525"/>
                <a:gd name="T80" fmla="*/ 1171 w 1234"/>
                <a:gd name="T81" fmla="*/ 1166 h 1525"/>
                <a:gd name="T82" fmla="*/ 997 w 1234"/>
                <a:gd name="T83" fmla="*/ 1166 h 1525"/>
                <a:gd name="T84" fmla="*/ 997 w 1234"/>
                <a:gd name="T85" fmla="*/ 747 h 1525"/>
                <a:gd name="T86" fmla="*/ 1028 w 1234"/>
                <a:gd name="T87" fmla="*/ 747 h 1525"/>
                <a:gd name="T88" fmla="*/ 1028 w 1234"/>
                <a:gd name="T89" fmla="*/ 660 h 1525"/>
                <a:gd name="T90" fmla="*/ 997 w 1234"/>
                <a:gd name="T91" fmla="*/ 660 h 1525"/>
                <a:gd name="T92" fmla="*/ 997 w 1234"/>
                <a:gd name="T93" fmla="*/ 197 h 1525"/>
                <a:gd name="T94" fmla="*/ 1015 w 1234"/>
                <a:gd name="T95" fmla="*/ 197 h 1525"/>
                <a:gd name="T96" fmla="*/ 1015 w 1234"/>
                <a:gd name="T97" fmla="*/ 0 h 1525"/>
                <a:gd name="T98" fmla="*/ 144 w 1234"/>
                <a:gd name="T99" fmla="*/ 2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1525">
                  <a:moveTo>
                    <a:pt x="144" y="2"/>
                  </a:moveTo>
                  <a:lnTo>
                    <a:pt x="48" y="2"/>
                  </a:lnTo>
                  <a:lnTo>
                    <a:pt x="48" y="133"/>
                  </a:lnTo>
                  <a:lnTo>
                    <a:pt x="0" y="133"/>
                  </a:lnTo>
                  <a:lnTo>
                    <a:pt x="0" y="183"/>
                  </a:lnTo>
                  <a:lnTo>
                    <a:pt x="51" y="183"/>
                  </a:lnTo>
                  <a:lnTo>
                    <a:pt x="51" y="414"/>
                  </a:lnTo>
                  <a:lnTo>
                    <a:pt x="134" y="414"/>
                  </a:lnTo>
                  <a:lnTo>
                    <a:pt x="134" y="433"/>
                  </a:lnTo>
                  <a:lnTo>
                    <a:pt x="86" y="433"/>
                  </a:lnTo>
                  <a:lnTo>
                    <a:pt x="86" y="501"/>
                  </a:lnTo>
                  <a:lnTo>
                    <a:pt x="126" y="501"/>
                  </a:lnTo>
                  <a:lnTo>
                    <a:pt x="126" y="660"/>
                  </a:lnTo>
                  <a:lnTo>
                    <a:pt x="101" y="660"/>
                  </a:lnTo>
                  <a:lnTo>
                    <a:pt x="101" y="762"/>
                  </a:lnTo>
                  <a:lnTo>
                    <a:pt x="133" y="762"/>
                  </a:lnTo>
                  <a:lnTo>
                    <a:pt x="133" y="906"/>
                  </a:lnTo>
                  <a:lnTo>
                    <a:pt x="104" y="906"/>
                  </a:lnTo>
                  <a:lnTo>
                    <a:pt x="104" y="978"/>
                  </a:lnTo>
                  <a:lnTo>
                    <a:pt x="134" y="978"/>
                  </a:lnTo>
                  <a:lnTo>
                    <a:pt x="134" y="1432"/>
                  </a:lnTo>
                  <a:lnTo>
                    <a:pt x="191" y="1432"/>
                  </a:lnTo>
                  <a:lnTo>
                    <a:pt x="191" y="1478"/>
                  </a:lnTo>
                  <a:lnTo>
                    <a:pt x="251" y="1478"/>
                  </a:lnTo>
                  <a:lnTo>
                    <a:pt x="251" y="1437"/>
                  </a:lnTo>
                  <a:lnTo>
                    <a:pt x="390" y="1437"/>
                  </a:lnTo>
                  <a:lnTo>
                    <a:pt x="390" y="1525"/>
                  </a:lnTo>
                  <a:lnTo>
                    <a:pt x="613" y="1525"/>
                  </a:lnTo>
                  <a:lnTo>
                    <a:pt x="613" y="1432"/>
                  </a:lnTo>
                  <a:lnTo>
                    <a:pt x="736" y="1432"/>
                  </a:lnTo>
                  <a:lnTo>
                    <a:pt x="736" y="1523"/>
                  </a:lnTo>
                  <a:lnTo>
                    <a:pt x="975" y="1523"/>
                  </a:lnTo>
                  <a:lnTo>
                    <a:pt x="975" y="1433"/>
                  </a:lnTo>
                  <a:lnTo>
                    <a:pt x="1128" y="1433"/>
                  </a:lnTo>
                  <a:lnTo>
                    <a:pt x="1128" y="1463"/>
                  </a:lnTo>
                  <a:lnTo>
                    <a:pt x="1194" y="1463"/>
                  </a:lnTo>
                  <a:lnTo>
                    <a:pt x="1234" y="1403"/>
                  </a:lnTo>
                  <a:lnTo>
                    <a:pt x="1234" y="1317"/>
                  </a:lnTo>
                  <a:lnTo>
                    <a:pt x="1209" y="1317"/>
                  </a:lnTo>
                  <a:lnTo>
                    <a:pt x="1221" y="1260"/>
                  </a:lnTo>
                  <a:lnTo>
                    <a:pt x="1171" y="1166"/>
                  </a:lnTo>
                  <a:lnTo>
                    <a:pt x="997" y="1166"/>
                  </a:lnTo>
                  <a:lnTo>
                    <a:pt x="997" y="747"/>
                  </a:lnTo>
                  <a:lnTo>
                    <a:pt x="1028" y="747"/>
                  </a:lnTo>
                  <a:lnTo>
                    <a:pt x="1028" y="660"/>
                  </a:lnTo>
                  <a:lnTo>
                    <a:pt x="997" y="660"/>
                  </a:lnTo>
                  <a:lnTo>
                    <a:pt x="997" y="197"/>
                  </a:lnTo>
                  <a:lnTo>
                    <a:pt x="1015" y="197"/>
                  </a:lnTo>
                  <a:lnTo>
                    <a:pt x="1015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73145" tIns="36573" rIns="73145" bIns="365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61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4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A3BA55-1524-4C81-951F-104D7FF78475}"/>
                </a:ext>
              </a:extLst>
            </p:cNvPr>
            <p:cNvSpPr/>
            <p:nvPr/>
          </p:nvSpPr>
          <p:spPr bwMode="auto">
            <a:xfrm>
              <a:off x="8899534" y="2128140"/>
              <a:ext cx="812723" cy="26597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74590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North + South</a:t>
              </a:r>
              <a:br>
                <a:rPr kumimoji="0" lang="en-US" sz="96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</a:br>
              <a:r>
                <a:rPr kumimoji="0" lang="en-US" sz="96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Building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E88FFB-9E0B-48AC-B394-9AFB3D4E4898}"/>
                </a:ext>
              </a:extLst>
            </p:cNvPr>
            <p:cNvGrpSpPr/>
            <p:nvPr/>
          </p:nvGrpSpPr>
          <p:grpSpPr>
            <a:xfrm>
              <a:off x="6251932" y="2924758"/>
              <a:ext cx="1916014" cy="1200996"/>
              <a:chOff x="6040438" y="1722437"/>
              <a:chExt cx="2071688" cy="1298576"/>
            </a:xfrm>
            <a:solidFill>
              <a:srgbClr val="A32B01"/>
            </a:solidFill>
          </p:grpSpPr>
          <p:sp>
            <p:nvSpPr>
              <p:cNvPr id="40" name="Freeform 151">
                <a:extLst>
                  <a:ext uri="{FF2B5EF4-FFF2-40B4-BE49-F238E27FC236}">
                    <a16:creationId xmlns:a16="http://schemas.microsoft.com/office/drawing/2014/main" id="{9336CFF5-B844-45FC-A053-4BCEC8868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813" y="1830387"/>
                <a:ext cx="992188" cy="936625"/>
              </a:xfrm>
              <a:custGeom>
                <a:avLst/>
                <a:gdLst>
                  <a:gd name="T0" fmla="*/ 218 w 625"/>
                  <a:gd name="T1" fmla="*/ 8 h 590"/>
                  <a:gd name="T2" fmla="*/ 209 w 625"/>
                  <a:gd name="T3" fmla="*/ 18 h 590"/>
                  <a:gd name="T4" fmla="*/ 188 w 625"/>
                  <a:gd name="T5" fmla="*/ 0 h 590"/>
                  <a:gd name="T6" fmla="*/ 171 w 625"/>
                  <a:gd name="T7" fmla="*/ 18 h 590"/>
                  <a:gd name="T8" fmla="*/ 179 w 625"/>
                  <a:gd name="T9" fmla="*/ 28 h 590"/>
                  <a:gd name="T10" fmla="*/ 118 w 625"/>
                  <a:gd name="T11" fmla="*/ 98 h 590"/>
                  <a:gd name="T12" fmla="*/ 144 w 625"/>
                  <a:gd name="T13" fmla="*/ 120 h 590"/>
                  <a:gd name="T14" fmla="*/ 126 w 625"/>
                  <a:gd name="T15" fmla="*/ 141 h 590"/>
                  <a:gd name="T16" fmla="*/ 103 w 625"/>
                  <a:gd name="T17" fmla="*/ 128 h 590"/>
                  <a:gd name="T18" fmla="*/ 50 w 625"/>
                  <a:gd name="T19" fmla="*/ 203 h 590"/>
                  <a:gd name="T20" fmla="*/ 66 w 625"/>
                  <a:gd name="T21" fmla="*/ 249 h 590"/>
                  <a:gd name="T22" fmla="*/ 33 w 625"/>
                  <a:gd name="T23" fmla="*/ 279 h 590"/>
                  <a:gd name="T24" fmla="*/ 73 w 625"/>
                  <a:gd name="T25" fmla="*/ 324 h 590"/>
                  <a:gd name="T26" fmla="*/ 0 w 625"/>
                  <a:gd name="T27" fmla="*/ 397 h 590"/>
                  <a:gd name="T28" fmla="*/ 56 w 625"/>
                  <a:gd name="T29" fmla="*/ 444 h 590"/>
                  <a:gd name="T30" fmla="*/ 43 w 625"/>
                  <a:gd name="T31" fmla="*/ 459 h 590"/>
                  <a:gd name="T32" fmla="*/ 169 w 625"/>
                  <a:gd name="T33" fmla="*/ 564 h 590"/>
                  <a:gd name="T34" fmla="*/ 179 w 625"/>
                  <a:gd name="T35" fmla="*/ 555 h 590"/>
                  <a:gd name="T36" fmla="*/ 226 w 625"/>
                  <a:gd name="T37" fmla="*/ 590 h 590"/>
                  <a:gd name="T38" fmla="*/ 254 w 625"/>
                  <a:gd name="T39" fmla="*/ 557 h 590"/>
                  <a:gd name="T40" fmla="*/ 249 w 625"/>
                  <a:gd name="T41" fmla="*/ 520 h 590"/>
                  <a:gd name="T42" fmla="*/ 266 w 625"/>
                  <a:gd name="T43" fmla="*/ 502 h 590"/>
                  <a:gd name="T44" fmla="*/ 340 w 625"/>
                  <a:gd name="T45" fmla="*/ 564 h 590"/>
                  <a:gd name="T46" fmla="*/ 372 w 625"/>
                  <a:gd name="T47" fmla="*/ 532 h 590"/>
                  <a:gd name="T48" fmla="*/ 389 w 625"/>
                  <a:gd name="T49" fmla="*/ 542 h 590"/>
                  <a:gd name="T50" fmla="*/ 442 w 625"/>
                  <a:gd name="T51" fmla="*/ 487 h 590"/>
                  <a:gd name="T52" fmla="*/ 452 w 625"/>
                  <a:gd name="T53" fmla="*/ 490 h 590"/>
                  <a:gd name="T54" fmla="*/ 480 w 625"/>
                  <a:gd name="T55" fmla="*/ 457 h 590"/>
                  <a:gd name="T56" fmla="*/ 492 w 625"/>
                  <a:gd name="T57" fmla="*/ 460 h 590"/>
                  <a:gd name="T58" fmla="*/ 596 w 625"/>
                  <a:gd name="T59" fmla="*/ 349 h 590"/>
                  <a:gd name="T60" fmla="*/ 571 w 625"/>
                  <a:gd name="T61" fmla="*/ 326 h 590"/>
                  <a:gd name="T62" fmla="*/ 625 w 625"/>
                  <a:gd name="T63" fmla="*/ 263 h 590"/>
                  <a:gd name="T64" fmla="*/ 625 w 625"/>
                  <a:gd name="T65" fmla="*/ 214 h 590"/>
                  <a:gd name="T66" fmla="*/ 561 w 625"/>
                  <a:gd name="T67" fmla="*/ 173 h 590"/>
                  <a:gd name="T68" fmla="*/ 367 w 625"/>
                  <a:gd name="T69" fmla="*/ 95 h 590"/>
                  <a:gd name="T70" fmla="*/ 352 w 625"/>
                  <a:gd name="T71" fmla="*/ 101 h 590"/>
                  <a:gd name="T72" fmla="*/ 294 w 625"/>
                  <a:gd name="T73" fmla="*/ 60 h 590"/>
                  <a:gd name="T74" fmla="*/ 284 w 625"/>
                  <a:gd name="T75" fmla="*/ 67 h 590"/>
                  <a:gd name="T76" fmla="*/ 218 w 625"/>
                  <a:gd name="T77" fmla="*/ 8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25" h="590">
                    <a:moveTo>
                      <a:pt x="218" y="8"/>
                    </a:moveTo>
                    <a:lnTo>
                      <a:pt x="209" y="18"/>
                    </a:lnTo>
                    <a:lnTo>
                      <a:pt x="188" y="0"/>
                    </a:lnTo>
                    <a:lnTo>
                      <a:pt x="171" y="18"/>
                    </a:lnTo>
                    <a:lnTo>
                      <a:pt x="179" y="28"/>
                    </a:lnTo>
                    <a:lnTo>
                      <a:pt x="118" y="98"/>
                    </a:lnTo>
                    <a:lnTo>
                      <a:pt x="144" y="120"/>
                    </a:lnTo>
                    <a:lnTo>
                      <a:pt x="126" y="141"/>
                    </a:lnTo>
                    <a:lnTo>
                      <a:pt x="103" y="128"/>
                    </a:lnTo>
                    <a:lnTo>
                      <a:pt x="50" y="203"/>
                    </a:lnTo>
                    <a:lnTo>
                      <a:pt x="66" y="249"/>
                    </a:lnTo>
                    <a:lnTo>
                      <a:pt x="33" y="279"/>
                    </a:lnTo>
                    <a:lnTo>
                      <a:pt x="73" y="324"/>
                    </a:lnTo>
                    <a:lnTo>
                      <a:pt x="0" y="397"/>
                    </a:lnTo>
                    <a:lnTo>
                      <a:pt x="56" y="444"/>
                    </a:lnTo>
                    <a:lnTo>
                      <a:pt x="43" y="459"/>
                    </a:lnTo>
                    <a:lnTo>
                      <a:pt x="169" y="564"/>
                    </a:lnTo>
                    <a:lnTo>
                      <a:pt x="179" y="555"/>
                    </a:lnTo>
                    <a:lnTo>
                      <a:pt x="226" y="590"/>
                    </a:lnTo>
                    <a:lnTo>
                      <a:pt x="254" y="557"/>
                    </a:lnTo>
                    <a:lnTo>
                      <a:pt x="249" y="520"/>
                    </a:lnTo>
                    <a:lnTo>
                      <a:pt x="266" y="502"/>
                    </a:lnTo>
                    <a:lnTo>
                      <a:pt x="340" y="564"/>
                    </a:lnTo>
                    <a:lnTo>
                      <a:pt x="372" y="532"/>
                    </a:lnTo>
                    <a:lnTo>
                      <a:pt x="389" y="542"/>
                    </a:lnTo>
                    <a:lnTo>
                      <a:pt x="442" y="487"/>
                    </a:lnTo>
                    <a:lnTo>
                      <a:pt x="452" y="490"/>
                    </a:lnTo>
                    <a:lnTo>
                      <a:pt x="480" y="457"/>
                    </a:lnTo>
                    <a:lnTo>
                      <a:pt x="492" y="460"/>
                    </a:lnTo>
                    <a:lnTo>
                      <a:pt x="596" y="349"/>
                    </a:lnTo>
                    <a:lnTo>
                      <a:pt x="571" y="326"/>
                    </a:lnTo>
                    <a:lnTo>
                      <a:pt x="625" y="263"/>
                    </a:lnTo>
                    <a:lnTo>
                      <a:pt x="625" y="214"/>
                    </a:lnTo>
                    <a:lnTo>
                      <a:pt x="561" y="173"/>
                    </a:lnTo>
                    <a:lnTo>
                      <a:pt x="367" y="95"/>
                    </a:lnTo>
                    <a:lnTo>
                      <a:pt x="352" y="101"/>
                    </a:lnTo>
                    <a:lnTo>
                      <a:pt x="294" y="60"/>
                    </a:lnTo>
                    <a:lnTo>
                      <a:pt x="284" y="67"/>
                    </a:lnTo>
                    <a:lnTo>
                      <a:pt x="2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3145" tIns="36573" rIns="73145" bIns="365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7461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4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1" name="Freeform 165">
                <a:extLst>
                  <a:ext uri="{FF2B5EF4-FFF2-40B4-BE49-F238E27FC236}">
                    <a16:creationId xmlns:a16="http://schemas.microsoft.com/office/drawing/2014/main" id="{139200D1-277B-4515-BCAD-5C4336D69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0438" y="1722437"/>
                <a:ext cx="544513" cy="363538"/>
              </a:xfrm>
              <a:custGeom>
                <a:avLst/>
                <a:gdLst>
                  <a:gd name="T0" fmla="*/ 343 w 343"/>
                  <a:gd name="T1" fmla="*/ 80 h 229"/>
                  <a:gd name="T2" fmla="*/ 256 w 343"/>
                  <a:gd name="T3" fmla="*/ 15 h 229"/>
                  <a:gd name="T4" fmla="*/ 205 w 343"/>
                  <a:gd name="T5" fmla="*/ 0 h 229"/>
                  <a:gd name="T6" fmla="*/ 147 w 343"/>
                  <a:gd name="T7" fmla="*/ 123 h 229"/>
                  <a:gd name="T8" fmla="*/ 62 w 343"/>
                  <a:gd name="T9" fmla="*/ 123 h 229"/>
                  <a:gd name="T10" fmla="*/ 0 w 343"/>
                  <a:gd name="T11" fmla="*/ 181 h 229"/>
                  <a:gd name="T12" fmla="*/ 53 w 343"/>
                  <a:gd name="T13" fmla="*/ 228 h 229"/>
                  <a:gd name="T14" fmla="*/ 100 w 343"/>
                  <a:gd name="T15" fmla="*/ 188 h 229"/>
                  <a:gd name="T16" fmla="*/ 87 w 343"/>
                  <a:gd name="T17" fmla="*/ 176 h 229"/>
                  <a:gd name="T18" fmla="*/ 183 w 343"/>
                  <a:gd name="T19" fmla="*/ 169 h 229"/>
                  <a:gd name="T20" fmla="*/ 226 w 343"/>
                  <a:gd name="T21" fmla="*/ 201 h 229"/>
                  <a:gd name="T22" fmla="*/ 264 w 343"/>
                  <a:gd name="T23" fmla="*/ 229 h 229"/>
                  <a:gd name="T24" fmla="*/ 299 w 343"/>
                  <a:gd name="T25" fmla="*/ 189 h 229"/>
                  <a:gd name="T26" fmla="*/ 231 w 343"/>
                  <a:gd name="T27" fmla="*/ 135 h 229"/>
                  <a:gd name="T28" fmla="*/ 201 w 343"/>
                  <a:gd name="T29" fmla="*/ 126 h 229"/>
                  <a:gd name="T30" fmla="*/ 235 w 343"/>
                  <a:gd name="T31" fmla="*/ 63 h 229"/>
                  <a:gd name="T32" fmla="*/ 319 w 343"/>
                  <a:gd name="T33" fmla="*/ 118 h 229"/>
                  <a:gd name="T34" fmla="*/ 343 w 343"/>
                  <a:gd name="T35" fmla="*/ 8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3" h="229">
                    <a:moveTo>
                      <a:pt x="343" y="80"/>
                    </a:moveTo>
                    <a:lnTo>
                      <a:pt x="256" y="15"/>
                    </a:lnTo>
                    <a:lnTo>
                      <a:pt x="205" y="0"/>
                    </a:lnTo>
                    <a:lnTo>
                      <a:pt x="147" y="123"/>
                    </a:lnTo>
                    <a:lnTo>
                      <a:pt x="62" y="123"/>
                    </a:lnTo>
                    <a:lnTo>
                      <a:pt x="0" y="181"/>
                    </a:lnTo>
                    <a:lnTo>
                      <a:pt x="53" y="228"/>
                    </a:lnTo>
                    <a:lnTo>
                      <a:pt x="100" y="188"/>
                    </a:lnTo>
                    <a:lnTo>
                      <a:pt x="87" y="176"/>
                    </a:lnTo>
                    <a:lnTo>
                      <a:pt x="183" y="169"/>
                    </a:lnTo>
                    <a:lnTo>
                      <a:pt x="226" y="201"/>
                    </a:lnTo>
                    <a:lnTo>
                      <a:pt x="264" y="229"/>
                    </a:lnTo>
                    <a:lnTo>
                      <a:pt x="299" y="189"/>
                    </a:lnTo>
                    <a:lnTo>
                      <a:pt x="231" y="135"/>
                    </a:lnTo>
                    <a:lnTo>
                      <a:pt x="201" y="126"/>
                    </a:lnTo>
                    <a:lnTo>
                      <a:pt x="235" y="63"/>
                    </a:lnTo>
                    <a:lnTo>
                      <a:pt x="319" y="118"/>
                    </a:lnTo>
                    <a:lnTo>
                      <a:pt x="343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3145" tIns="36573" rIns="73145" bIns="365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7461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4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" name="Freeform 166">
                <a:extLst>
                  <a:ext uri="{FF2B5EF4-FFF2-40B4-BE49-F238E27FC236}">
                    <a16:creationId xmlns:a16="http://schemas.microsoft.com/office/drawing/2014/main" id="{12447718-1550-49DB-BC1A-74F98E2CD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3238" y="2022475"/>
                <a:ext cx="1258888" cy="998538"/>
              </a:xfrm>
              <a:custGeom>
                <a:avLst/>
                <a:gdLst>
                  <a:gd name="T0" fmla="*/ 124 w 477"/>
                  <a:gd name="T1" fmla="*/ 101 h 378"/>
                  <a:gd name="T2" fmla="*/ 154 w 477"/>
                  <a:gd name="T3" fmla="*/ 122 h 378"/>
                  <a:gd name="T4" fmla="*/ 196 w 477"/>
                  <a:gd name="T5" fmla="*/ 72 h 378"/>
                  <a:gd name="T6" fmla="*/ 206 w 477"/>
                  <a:gd name="T7" fmla="*/ 77 h 378"/>
                  <a:gd name="T8" fmla="*/ 230 w 477"/>
                  <a:gd name="T9" fmla="*/ 49 h 378"/>
                  <a:gd name="T10" fmla="*/ 242 w 477"/>
                  <a:gd name="T11" fmla="*/ 56 h 378"/>
                  <a:gd name="T12" fmla="*/ 275 w 477"/>
                  <a:gd name="T13" fmla="*/ 19 h 378"/>
                  <a:gd name="T14" fmla="*/ 317 w 477"/>
                  <a:gd name="T15" fmla="*/ 47 h 378"/>
                  <a:gd name="T16" fmla="*/ 357 w 477"/>
                  <a:gd name="T17" fmla="*/ 7 h 378"/>
                  <a:gd name="T18" fmla="*/ 370 w 477"/>
                  <a:gd name="T19" fmla="*/ 18 h 378"/>
                  <a:gd name="T20" fmla="*/ 388 w 477"/>
                  <a:gd name="T21" fmla="*/ 2 h 378"/>
                  <a:gd name="T22" fmla="*/ 398 w 477"/>
                  <a:gd name="T23" fmla="*/ 9 h 378"/>
                  <a:gd name="T24" fmla="*/ 408 w 477"/>
                  <a:gd name="T25" fmla="*/ 0 h 378"/>
                  <a:gd name="T26" fmla="*/ 477 w 477"/>
                  <a:gd name="T27" fmla="*/ 54 h 378"/>
                  <a:gd name="T28" fmla="*/ 326 w 477"/>
                  <a:gd name="T29" fmla="*/ 257 h 378"/>
                  <a:gd name="T30" fmla="*/ 300 w 477"/>
                  <a:gd name="T31" fmla="*/ 348 h 378"/>
                  <a:gd name="T32" fmla="*/ 186 w 477"/>
                  <a:gd name="T33" fmla="*/ 362 h 378"/>
                  <a:gd name="T34" fmla="*/ 168 w 477"/>
                  <a:gd name="T35" fmla="*/ 376 h 378"/>
                  <a:gd name="T36" fmla="*/ 157 w 477"/>
                  <a:gd name="T37" fmla="*/ 368 h 378"/>
                  <a:gd name="T38" fmla="*/ 146 w 477"/>
                  <a:gd name="T39" fmla="*/ 378 h 378"/>
                  <a:gd name="T40" fmla="*/ 105 w 477"/>
                  <a:gd name="T41" fmla="*/ 346 h 378"/>
                  <a:gd name="T42" fmla="*/ 113 w 477"/>
                  <a:gd name="T43" fmla="*/ 336 h 378"/>
                  <a:gd name="T44" fmla="*/ 92 w 477"/>
                  <a:gd name="T45" fmla="*/ 317 h 378"/>
                  <a:gd name="T46" fmla="*/ 83 w 477"/>
                  <a:gd name="T47" fmla="*/ 326 h 378"/>
                  <a:gd name="T48" fmla="*/ 22 w 477"/>
                  <a:gd name="T49" fmla="*/ 283 h 378"/>
                  <a:gd name="T50" fmla="*/ 23 w 477"/>
                  <a:gd name="T51" fmla="*/ 262 h 378"/>
                  <a:gd name="T52" fmla="*/ 0 w 477"/>
                  <a:gd name="T53" fmla="*/ 242 h 378"/>
                  <a:gd name="T54" fmla="*/ 124 w 477"/>
                  <a:gd name="T55" fmla="*/ 101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7" h="378">
                    <a:moveTo>
                      <a:pt x="124" y="101"/>
                    </a:moveTo>
                    <a:cubicBezTo>
                      <a:pt x="154" y="122"/>
                      <a:pt x="154" y="122"/>
                      <a:pt x="154" y="12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206" y="77"/>
                      <a:pt x="206" y="77"/>
                      <a:pt x="206" y="77"/>
                    </a:cubicBezTo>
                    <a:cubicBezTo>
                      <a:pt x="230" y="49"/>
                      <a:pt x="230" y="49"/>
                      <a:pt x="230" y="49"/>
                    </a:cubicBezTo>
                    <a:cubicBezTo>
                      <a:pt x="242" y="56"/>
                      <a:pt x="242" y="56"/>
                      <a:pt x="242" y="56"/>
                    </a:cubicBezTo>
                    <a:cubicBezTo>
                      <a:pt x="275" y="19"/>
                      <a:pt x="275" y="19"/>
                      <a:pt x="275" y="19"/>
                    </a:cubicBezTo>
                    <a:cubicBezTo>
                      <a:pt x="317" y="47"/>
                      <a:pt x="317" y="47"/>
                      <a:pt x="317" y="47"/>
                    </a:cubicBezTo>
                    <a:cubicBezTo>
                      <a:pt x="357" y="7"/>
                      <a:pt x="357" y="7"/>
                      <a:pt x="357" y="7"/>
                    </a:cubicBezTo>
                    <a:cubicBezTo>
                      <a:pt x="370" y="18"/>
                      <a:pt x="370" y="18"/>
                      <a:pt x="370" y="18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98" y="9"/>
                      <a:pt x="398" y="9"/>
                      <a:pt x="398" y="9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77" y="54"/>
                      <a:pt x="477" y="54"/>
                      <a:pt x="477" y="54"/>
                    </a:cubicBezTo>
                    <a:cubicBezTo>
                      <a:pt x="326" y="257"/>
                      <a:pt x="326" y="257"/>
                      <a:pt x="326" y="257"/>
                    </a:cubicBezTo>
                    <a:cubicBezTo>
                      <a:pt x="326" y="257"/>
                      <a:pt x="337" y="318"/>
                      <a:pt x="300" y="348"/>
                    </a:cubicBezTo>
                    <a:cubicBezTo>
                      <a:pt x="264" y="377"/>
                      <a:pt x="220" y="374"/>
                      <a:pt x="186" y="362"/>
                    </a:cubicBezTo>
                    <a:cubicBezTo>
                      <a:pt x="168" y="376"/>
                      <a:pt x="168" y="376"/>
                      <a:pt x="168" y="376"/>
                    </a:cubicBezTo>
                    <a:cubicBezTo>
                      <a:pt x="157" y="368"/>
                      <a:pt x="157" y="368"/>
                      <a:pt x="157" y="368"/>
                    </a:cubicBezTo>
                    <a:cubicBezTo>
                      <a:pt x="146" y="378"/>
                      <a:pt x="146" y="378"/>
                      <a:pt x="146" y="378"/>
                    </a:cubicBezTo>
                    <a:cubicBezTo>
                      <a:pt x="105" y="346"/>
                      <a:pt x="105" y="346"/>
                      <a:pt x="105" y="346"/>
                    </a:cubicBezTo>
                    <a:cubicBezTo>
                      <a:pt x="113" y="336"/>
                      <a:pt x="113" y="336"/>
                      <a:pt x="113" y="336"/>
                    </a:cubicBezTo>
                    <a:cubicBezTo>
                      <a:pt x="92" y="317"/>
                      <a:pt x="92" y="317"/>
                      <a:pt x="92" y="317"/>
                    </a:cubicBezTo>
                    <a:cubicBezTo>
                      <a:pt x="83" y="326"/>
                      <a:pt x="83" y="326"/>
                      <a:pt x="83" y="326"/>
                    </a:cubicBezTo>
                    <a:cubicBezTo>
                      <a:pt x="22" y="283"/>
                      <a:pt x="22" y="283"/>
                      <a:pt x="22" y="283"/>
                    </a:cubicBezTo>
                    <a:cubicBezTo>
                      <a:pt x="23" y="262"/>
                      <a:pt x="23" y="262"/>
                      <a:pt x="23" y="262"/>
                    </a:cubicBezTo>
                    <a:cubicBezTo>
                      <a:pt x="0" y="242"/>
                      <a:pt x="0" y="242"/>
                      <a:pt x="0" y="242"/>
                    </a:cubicBezTo>
                    <a:lnTo>
                      <a:pt x="12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3145" tIns="36573" rIns="73145" bIns="365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7461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4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F818D4-B0CB-4907-A036-E52235A8A8F9}"/>
                </a:ext>
              </a:extLst>
            </p:cNvPr>
            <p:cNvSpPr/>
            <p:nvPr/>
          </p:nvSpPr>
          <p:spPr bwMode="auto">
            <a:xfrm>
              <a:off x="6727787" y="3535189"/>
              <a:ext cx="814325" cy="1329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74590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Hyatt Regency</a:t>
              </a:r>
            </a:p>
          </p:txBody>
        </p:sp>
        <p:sp>
          <p:nvSpPr>
            <p:cNvPr id="17" name="Freeform 150">
              <a:extLst>
                <a:ext uri="{FF2B5EF4-FFF2-40B4-BE49-F238E27FC236}">
                  <a16:creationId xmlns:a16="http://schemas.microsoft.com/office/drawing/2014/main" id="{A3DA6AC1-4124-4303-80CB-E16C0A8D9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450" y="3165545"/>
              <a:ext cx="3249148" cy="3134628"/>
            </a:xfrm>
            <a:custGeom>
              <a:avLst/>
              <a:gdLst>
                <a:gd name="T0" fmla="*/ 452 w 2213"/>
                <a:gd name="T1" fmla="*/ 0 h 2135"/>
                <a:gd name="T2" fmla="*/ 397 w 2213"/>
                <a:gd name="T3" fmla="*/ 20 h 2135"/>
                <a:gd name="T4" fmla="*/ 356 w 2213"/>
                <a:gd name="T5" fmla="*/ 75 h 2135"/>
                <a:gd name="T6" fmla="*/ 339 w 2213"/>
                <a:gd name="T7" fmla="*/ 62 h 2135"/>
                <a:gd name="T8" fmla="*/ 220 w 2213"/>
                <a:gd name="T9" fmla="*/ 218 h 2135"/>
                <a:gd name="T10" fmla="*/ 216 w 2213"/>
                <a:gd name="T11" fmla="*/ 235 h 2135"/>
                <a:gd name="T12" fmla="*/ 178 w 2213"/>
                <a:gd name="T13" fmla="*/ 245 h 2135"/>
                <a:gd name="T14" fmla="*/ 146 w 2213"/>
                <a:gd name="T15" fmla="*/ 220 h 2135"/>
                <a:gd name="T16" fmla="*/ 14 w 2213"/>
                <a:gd name="T17" fmla="*/ 394 h 2135"/>
                <a:gd name="T18" fmla="*/ 93 w 2213"/>
                <a:gd name="T19" fmla="*/ 453 h 2135"/>
                <a:gd name="T20" fmla="*/ 0 w 2213"/>
                <a:gd name="T21" fmla="*/ 572 h 2135"/>
                <a:gd name="T22" fmla="*/ 691 w 2213"/>
                <a:gd name="T23" fmla="*/ 1171 h 2135"/>
                <a:gd name="T24" fmla="*/ 622 w 2213"/>
                <a:gd name="T25" fmla="*/ 1249 h 2135"/>
                <a:gd name="T26" fmla="*/ 603 w 2213"/>
                <a:gd name="T27" fmla="*/ 1229 h 2135"/>
                <a:gd name="T28" fmla="*/ 570 w 2213"/>
                <a:gd name="T29" fmla="*/ 1265 h 2135"/>
                <a:gd name="T30" fmla="*/ 592 w 2213"/>
                <a:gd name="T31" fmla="*/ 1295 h 2135"/>
                <a:gd name="T32" fmla="*/ 545 w 2213"/>
                <a:gd name="T33" fmla="*/ 1348 h 2135"/>
                <a:gd name="T34" fmla="*/ 823 w 2213"/>
                <a:gd name="T35" fmla="*/ 1581 h 2135"/>
                <a:gd name="T36" fmla="*/ 851 w 2213"/>
                <a:gd name="T37" fmla="*/ 1545 h 2135"/>
                <a:gd name="T38" fmla="*/ 867 w 2213"/>
                <a:gd name="T39" fmla="*/ 1561 h 2135"/>
                <a:gd name="T40" fmla="*/ 897 w 2213"/>
                <a:gd name="T41" fmla="*/ 1525 h 2135"/>
                <a:gd name="T42" fmla="*/ 897 w 2213"/>
                <a:gd name="T43" fmla="*/ 1485 h 2135"/>
                <a:gd name="T44" fmla="*/ 962 w 2213"/>
                <a:gd name="T45" fmla="*/ 1410 h 2135"/>
                <a:gd name="T46" fmla="*/ 1153 w 2213"/>
                <a:gd name="T47" fmla="*/ 1574 h 2135"/>
                <a:gd name="T48" fmla="*/ 1075 w 2213"/>
                <a:gd name="T49" fmla="*/ 1674 h 2135"/>
                <a:gd name="T50" fmla="*/ 1095 w 2213"/>
                <a:gd name="T51" fmla="*/ 1689 h 2135"/>
                <a:gd name="T52" fmla="*/ 1067 w 2213"/>
                <a:gd name="T53" fmla="*/ 1721 h 2135"/>
                <a:gd name="T54" fmla="*/ 1343 w 2213"/>
                <a:gd name="T55" fmla="*/ 1962 h 2135"/>
                <a:gd name="T56" fmla="*/ 1368 w 2213"/>
                <a:gd name="T57" fmla="*/ 1935 h 2135"/>
                <a:gd name="T58" fmla="*/ 1401 w 2213"/>
                <a:gd name="T59" fmla="*/ 1967 h 2135"/>
                <a:gd name="T60" fmla="*/ 1376 w 2213"/>
                <a:gd name="T61" fmla="*/ 1993 h 2135"/>
                <a:gd name="T62" fmla="*/ 1434 w 2213"/>
                <a:gd name="T63" fmla="*/ 2048 h 2135"/>
                <a:gd name="T64" fmla="*/ 1462 w 2213"/>
                <a:gd name="T65" fmla="*/ 2017 h 2135"/>
                <a:gd name="T66" fmla="*/ 1592 w 2213"/>
                <a:gd name="T67" fmla="*/ 2135 h 2135"/>
                <a:gd name="T68" fmla="*/ 1891 w 2213"/>
                <a:gd name="T69" fmla="*/ 2120 h 2135"/>
                <a:gd name="T70" fmla="*/ 2213 w 2213"/>
                <a:gd name="T71" fmla="*/ 1729 h 2135"/>
                <a:gd name="T72" fmla="*/ 2157 w 2213"/>
                <a:gd name="T73" fmla="*/ 1681 h 2135"/>
                <a:gd name="T74" fmla="*/ 2172 w 2213"/>
                <a:gd name="T75" fmla="*/ 1663 h 2135"/>
                <a:gd name="T76" fmla="*/ 2157 w 2213"/>
                <a:gd name="T77" fmla="*/ 1649 h 2135"/>
                <a:gd name="T78" fmla="*/ 2185 w 2213"/>
                <a:gd name="T79" fmla="*/ 1603 h 2135"/>
                <a:gd name="T80" fmla="*/ 2150 w 2213"/>
                <a:gd name="T81" fmla="*/ 1515 h 2135"/>
                <a:gd name="T82" fmla="*/ 2167 w 2213"/>
                <a:gd name="T83" fmla="*/ 1483 h 2135"/>
                <a:gd name="T84" fmla="*/ 2127 w 2213"/>
                <a:gd name="T85" fmla="*/ 1392 h 2135"/>
                <a:gd name="T86" fmla="*/ 2140 w 2213"/>
                <a:gd name="T87" fmla="*/ 1372 h 2135"/>
                <a:gd name="T88" fmla="*/ 2107 w 2213"/>
                <a:gd name="T89" fmla="*/ 1343 h 2135"/>
                <a:gd name="T90" fmla="*/ 2130 w 2213"/>
                <a:gd name="T91" fmla="*/ 1310 h 2135"/>
                <a:gd name="T92" fmla="*/ 1613 w 2213"/>
                <a:gd name="T93" fmla="*/ 856 h 2135"/>
                <a:gd name="T94" fmla="*/ 1386 w 2213"/>
                <a:gd name="T95" fmla="*/ 845 h 2135"/>
                <a:gd name="T96" fmla="*/ 1381 w 2213"/>
                <a:gd name="T97" fmla="*/ 812 h 2135"/>
                <a:gd name="T98" fmla="*/ 1188 w 2213"/>
                <a:gd name="T99" fmla="*/ 647 h 2135"/>
                <a:gd name="T100" fmla="*/ 1150 w 2213"/>
                <a:gd name="T101" fmla="*/ 660 h 2135"/>
                <a:gd name="T102" fmla="*/ 942 w 2213"/>
                <a:gd name="T103" fmla="*/ 501 h 2135"/>
                <a:gd name="T104" fmla="*/ 964 w 2213"/>
                <a:gd name="T105" fmla="*/ 473 h 2135"/>
                <a:gd name="T106" fmla="*/ 751 w 2213"/>
                <a:gd name="T107" fmla="*/ 293 h 2135"/>
                <a:gd name="T108" fmla="*/ 778 w 2213"/>
                <a:gd name="T109" fmla="*/ 266 h 2135"/>
                <a:gd name="T110" fmla="*/ 452 w 2213"/>
                <a:gd name="T111" fmla="*/ 0 h 2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13" h="2135">
                  <a:moveTo>
                    <a:pt x="452" y="0"/>
                  </a:moveTo>
                  <a:lnTo>
                    <a:pt x="397" y="20"/>
                  </a:lnTo>
                  <a:lnTo>
                    <a:pt x="356" y="75"/>
                  </a:lnTo>
                  <a:lnTo>
                    <a:pt x="339" y="62"/>
                  </a:lnTo>
                  <a:lnTo>
                    <a:pt x="220" y="218"/>
                  </a:lnTo>
                  <a:lnTo>
                    <a:pt x="216" y="235"/>
                  </a:lnTo>
                  <a:lnTo>
                    <a:pt x="178" y="245"/>
                  </a:lnTo>
                  <a:lnTo>
                    <a:pt x="146" y="220"/>
                  </a:lnTo>
                  <a:lnTo>
                    <a:pt x="14" y="394"/>
                  </a:lnTo>
                  <a:lnTo>
                    <a:pt x="93" y="453"/>
                  </a:lnTo>
                  <a:lnTo>
                    <a:pt x="0" y="572"/>
                  </a:lnTo>
                  <a:lnTo>
                    <a:pt x="691" y="1171"/>
                  </a:lnTo>
                  <a:lnTo>
                    <a:pt x="622" y="1249"/>
                  </a:lnTo>
                  <a:lnTo>
                    <a:pt x="603" y="1229"/>
                  </a:lnTo>
                  <a:lnTo>
                    <a:pt x="570" y="1265"/>
                  </a:lnTo>
                  <a:lnTo>
                    <a:pt x="592" y="1295"/>
                  </a:lnTo>
                  <a:lnTo>
                    <a:pt x="545" y="1348"/>
                  </a:lnTo>
                  <a:lnTo>
                    <a:pt x="823" y="1581"/>
                  </a:lnTo>
                  <a:lnTo>
                    <a:pt x="851" y="1545"/>
                  </a:lnTo>
                  <a:lnTo>
                    <a:pt x="867" y="1561"/>
                  </a:lnTo>
                  <a:lnTo>
                    <a:pt x="897" y="1525"/>
                  </a:lnTo>
                  <a:lnTo>
                    <a:pt x="897" y="1485"/>
                  </a:lnTo>
                  <a:lnTo>
                    <a:pt x="962" y="1410"/>
                  </a:lnTo>
                  <a:lnTo>
                    <a:pt x="1153" y="1574"/>
                  </a:lnTo>
                  <a:lnTo>
                    <a:pt x="1075" y="1674"/>
                  </a:lnTo>
                  <a:lnTo>
                    <a:pt x="1095" y="1689"/>
                  </a:lnTo>
                  <a:lnTo>
                    <a:pt x="1067" y="1721"/>
                  </a:lnTo>
                  <a:lnTo>
                    <a:pt x="1343" y="1962"/>
                  </a:lnTo>
                  <a:lnTo>
                    <a:pt x="1368" y="1935"/>
                  </a:lnTo>
                  <a:lnTo>
                    <a:pt x="1401" y="1967"/>
                  </a:lnTo>
                  <a:lnTo>
                    <a:pt x="1376" y="1993"/>
                  </a:lnTo>
                  <a:lnTo>
                    <a:pt x="1434" y="2048"/>
                  </a:lnTo>
                  <a:lnTo>
                    <a:pt x="1462" y="2017"/>
                  </a:lnTo>
                  <a:lnTo>
                    <a:pt x="1592" y="2135"/>
                  </a:lnTo>
                  <a:lnTo>
                    <a:pt x="1891" y="2120"/>
                  </a:lnTo>
                  <a:lnTo>
                    <a:pt x="2213" y="1729"/>
                  </a:lnTo>
                  <a:lnTo>
                    <a:pt x="2157" y="1681"/>
                  </a:lnTo>
                  <a:lnTo>
                    <a:pt x="2172" y="1663"/>
                  </a:lnTo>
                  <a:lnTo>
                    <a:pt x="2157" y="1649"/>
                  </a:lnTo>
                  <a:lnTo>
                    <a:pt x="2185" y="1603"/>
                  </a:lnTo>
                  <a:lnTo>
                    <a:pt x="2150" y="1515"/>
                  </a:lnTo>
                  <a:lnTo>
                    <a:pt x="2167" y="1483"/>
                  </a:lnTo>
                  <a:lnTo>
                    <a:pt x="2127" y="1392"/>
                  </a:lnTo>
                  <a:lnTo>
                    <a:pt x="2140" y="1372"/>
                  </a:lnTo>
                  <a:lnTo>
                    <a:pt x="2107" y="1343"/>
                  </a:lnTo>
                  <a:lnTo>
                    <a:pt x="2130" y="1310"/>
                  </a:lnTo>
                  <a:lnTo>
                    <a:pt x="1613" y="856"/>
                  </a:lnTo>
                  <a:lnTo>
                    <a:pt x="1386" y="845"/>
                  </a:lnTo>
                  <a:lnTo>
                    <a:pt x="1381" y="812"/>
                  </a:lnTo>
                  <a:lnTo>
                    <a:pt x="1188" y="647"/>
                  </a:lnTo>
                  <a:lnTo>
                    <a:pt x="1150" y="660"/>
                  </a:lnTo>
                  <a:lnTo>
                    <a:pt x="942" y="501"/>
                  </a:lnTo>
                  <a:lnTo>
                    <a:pt x="964" y="473"/>
                  </a:lnTo>
                  <a:lnTo>
                    <a:pt x="751" y="293"/>
                  </a:lnTo>
                  <a:lnTo>
                    <a:pt x="778" y="26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</p:spPr>
          <p:txBody>
            <a:bodyPr vert="horz" wrap="square" lIns="73145" tIns="36573" rIns="73145" bIns="365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61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4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1E1B12-C622-4383-9FF6-EF96D6D0F763}"/>
                </a:ext>
              </a:extLst>
            </p:cNvPr>
            <p:cNvSpPr/>
            <p:nvPr/>
          </p:nvSpPr>
          <p:spPr bwMode="auto">
            <a:xfrm>
              <a:off x="5892849" y="4723807"/>
              <a:ext cx="777457" cy="1329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74590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West Building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86B9603-C908-4156-8C78-AA01813358AA}"/>
                </a:ext>
              </a:extLst>
            </p:cNvPr>
            <p:cNvGrpSpPr/>
            <p:nvPr/>
          </p:nvGrpSpPr>
          <p:grpSpPr>
            <a:xfrm>
              <a:off x="10134145" y="3785107"/>
              <a:ext cx="292075" cy="482559"/>
              <a:chOff x="11372850" y="3103563"/>
              <a:chExt cx="365125" cy="60325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FC2872B-BC3F-41C1-A8D9-B8EB8D0D39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72851" y="3478214"/>
                <a:ext cx="290512" cy="228599"/>
              </a:xfrm>
              <a:prstGeom prst="line">
                <a:avLst/>
              </a:prstGeom>
              <a:noFill/>
              <a:ln w="15875" cap="flat">
                <a:solidFill>
                  <a:srgbClr val="0078D7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93E92AB-C8BE-4F40-B5D3-2B7DC1E1C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2850" y="3103563"/>
                <a:ext cx="0" cy="379412"/>
              </a:xfrm>
              <a:prstGeom prst="line">
                <a:avLst/>
              </a:prstGeom>
              <a:noFill/>
              <a:ln w="15875" cap="flat">
                <a:solidFill>
                  <a:srgbClr val="0078D7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25DC8DD-8D80-4592-ADB5-DDCE201EA7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47463" y="3449639"/>
                <a:ext cx="290512" cy="228599"/>
              </a:xfrm>
              <a:prstGeom prst="line">
                <a:avLst/>
              </a:prstGeom>
              <a:noFill/>
              <a:ln w="15875" cap="flat">
                <a:solidFill>
                  <a:srgbClr val="0078D7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56A438C-73AC-46F4-9955-92A2F4EB65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9050" y="3122613"/>
                <a:ext cx="0" cy="334962"/>
              </a:xfrm>
              <a:prstGeom prst="line">
                <a:avLst/>
              </a:prstGeom>
              <a:noFill/>
              <a:ln w="15875" cap="flat">
                <a:solidFill>
                  <a:srgbClr val="0078D7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5158D9-17D7-4DD9-B16F-20681F03A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3399" y="3710344"/>
              <a:ext cx="421376" cy="385464"/>
            </a:xfrm>
            <a:prstGeom prst="line">
              <a:avLst/>
            </a:prstGeom>
            <a:noFill/>
            <a:ln w="15875" cap="flat">
              <a:solidFill>
                <a:srgbClr val="D83B0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C6A6E9-2663-4284-9AE0-0CBB5244B8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9593" y="3756634"/>
              <a:ext cx="421376" cy="385464"/>
            </a:xfrm>
            <a:prstGeom prst="line">
              <a:avLst/>
            </a:prstGeom>
            <a:noFill/>
            <a:ln w="15875" cap="flat">
              <a:solidFill>
                <a:srgbClr val="D83B0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F79A4-5631-4975-BF1B-FCE8A7F7F832}"/>
                </a:ext>
              </a:extLst>
            </p:cNvPr>
            <p:cNvSpPr txBox="1"/>
            <p:nvPr/>
          </p:nvSpPr>
          <p:spPr>
            <a:xfrm>
              <a:off x="8311829" y="5577572"/>
              <a:ext cx="149835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40" normalizeH="0" baseline="0" noProof="0">
                  <a:ln>
                    <a:noFill/>
                  </a:ln>
                  <a:solidFill>
                    <a:srgbClr val="A32B0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" panose="05000000000000000000" pitchFamily="2" charset="2"/>
                </a:rPr>
                <a:t></a:t>
              </a:r>
              <a:r>
                <a:rPr kumimoji="0" lang="en-US" sz="1200" b="0" i="0" u="none" strike="noStrike" kern="1200" cap="none" spc="4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Microsoft Ignite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40" normalizeH="0" baseline="0" noProof="0">
                  <a:ln>
                    <a:noFill/>
                  </a:ln>
                  <a:solidFill>
                    <a:srgbClr val="00498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" panose="05000000000000000000" pitchFamily="2" charset="2"/>
                </a:rPr>
                <a:t></a:t>
              </a:r>
              <a:r>
                <a:rPr kumimoji="0" lang="en-US" sz="1200" b="0" i="0" u="none" strike="noStrike" kern="1200" cap="none" spc="4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Microsoft Envision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31A67D-C656-4585-B672-E556CE9FB5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2988" y="3631810"/>
              <a:ext cx="789896" cy="246348"/>
            </a:xfrm>
            <a:prstGeom prst="line">
              <a:avLst/>
            </a:prstGeom>
            <a:noFill/>
            <a:ln w="15875" cap="flat">
              <a:solidFill>
                <a:srgbClr val="D83B0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8F45BD-B3DC-4CF4-A7DD-890FA56EB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9376" y="3545695"/>
              <a:ext cx="857484" cy="264560"/>
            </a:xfrm>
            <a:prstGeom prst="line">
              <a:avLst/>
            </a:prstGeom>
            <a:noFill/>
            <a:ln w="15875" cap="flat">
              <a:solidFill>
                <a:srgbClr val="D83B0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44ECA6B5-CCED-4FBC-9F7E-C006EB0882D7}"/>
                </a:ext>
              </a:extLst>
            </p:cNvPr>
            <p:cNvSpPr/>
            <p:nvPr/>
          </p:nvSpPr>
          <p:spPr bwMode="auto">
            <a:xfrm>
              <a:off x="7237213" y="3873372"/>
              <a:ext cx="617534" cy="284630"/>
            </a:xfrm>
            <a:custGeom>
              <a:avLst/>
              <a:gdLst>
                <a:gd name="connsiteX0" fmla="*/ 0 w 614258"/>
                <a:gd name="connsiteY0" fmla="*/ 245899 h 491798"/>
                <a:gd name="connsiteX1" fmla="*/ 307129 w 614258"/>
                <a:gd name="connsiteY1" fmla="*/ 0 h 491798"/>
                <a:gd name="connsiteX2" fmla="*/ 614258 w 614258"/>
                <a:gd name="connsiteY2" fmla="*/ 245899 h 491798"/>
                <a:gd name="connsiteX3" fmla="*/ 307129 w 614258"/>
                <a:gd name="connsiteY3" fmla="*/ 491798 h 491798"/>
                <a:gd name="connsiteX4" fmla="*/ 0 w 614258"/>
                <a:gd name="connsiteY4" fmla="*/ 245899 h 491798"/>
                <a:gd name="connsiteX0" fmla="*/ 3276 w 617534"/>
                <a:gd name="connsiteY0" fmla="*/ 38731 h 284630"/>
                <a:gd name="connsiteX1" fmla="*/ 205630 w 617534"/>
                <a:gd name="connsiteY1" fmla="*/ 167879 h 284630"/>
                <a:gd name="connsiteX2" fmla="*/ 617534 w 617534"/>
                <a:gd name="connsiteY2" fmla="*/ 38731 h 284630"/>
                <a:gd name="connsiteX3" fmla="*/ 310405 w 617534"/>
                <a:gd name="connsiteY3" fmla="*/ 284630 h 284630"/>
                <a:gd name="connsiteX4" fmla="*/ 3276 w 617534"/>
                <a:gd name="connsiteY4" fmla="*/ 38731 h 28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534" h="284630">
                  <a:moveTo>
                    <a:pt x="3276" y="38731"/>
                  </a:moveTo>
                  <a:cubicBezTo>
                    <a:pt x="-14186" y="19273"/>
                    <a:pt x="36007" y="167879"/>
                    <a:pt x="205630" y="167879"/>
                  </a:cubicBezTo>
                  <a:cubicBezTo>
                    <a:pt x="375253" y="167879"/>
                    <a:pt x="617534" y="-97075"/>
                    <a:pt x="617534" y="38731"/>
                  </a:cubicBezTo>
                  <a:cubicBezTo>
                    <a:pt x="617534" y="174537"/>
                    <a:pt x="480028" y="284630"/>
                    <a:pt x="310405" y="284630"/>
                  </a:cubicBezTo>
                  <a:cubicBezTo>
                    <a:pt x="140782" y="284630"/>
                    <a:pt x="20738" y="58189"/>
                    <a:pt x="3276" y="38731"/>
                  </a:cubicBezTo>
                  <a:close/>
                </a:path>
              </a:pathLst>
            </a:custGeom>
            <a:noFill/>
            <a:ln w="19050">
              <a:solidFill>
                <a:srgbClr val="D83B01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ln w="38100">
                  <a:solidFill>
                    <a:schemeClr val="tx1"/>
                  </a:solidFill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64ECC4-54AE-4B57-9215-2E712CA03810}"/>
                </a:ext>
              </a:extLst>
            </p:cNvPr>
            <p:cNvSpPr/>
            <p:nvPr/>
          </p:nvSpPr>
          <p:spPr bwMode="auto">
            <a:xfrm>
              <a:off x="7205663" y="3818334"/>
              <a:ext cx="593713" cy="85718"/>
            </a:xfrm>
            <a:prstGeom prst="rect">
              <a:avLst/>
            </a:prstGeom>
            <a:solidFill>
              <a:srgbClr val="A32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5772C8-B4B6-41AB-AFBF-E0BE8352ECB7}"/>
                </a:ext>
              </a:extLst>
            </p:cNvPr>
            <p:cNvSpPr/>
            <p:nvPr/>
          </p:nvSpPr>
          <p:spPr bwMode="auto">
            <a:xfrm>
              <a:off x="7173513" y="3894534"/>
              <a:ext cx="593713" cy="85718"/>
            </a:xfrm>
            <a:prstGeom prst="rect">
              <a:avLst/>
            </a:prstGeom>
            <a:solidFill>
              <a:srgbClr val="A32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61A2F-968E-4D1A-8864-ED1BEAFA5AD8}"/>
                </a:ext>
              </a:extLst>
            </p:cNvPr>
            <p:cNvSpPr/>
            <p:nvPr/>
          </p:nvSpPr>
          <p:spPr bwMode="auto">
            <a:xfrm>
              <a:off x="7274248" y="3926585"/>
              <a:ext cx="426444" cy="85718"/>
            </a:xfrm>
            <a:prstGeom prst="rect">
              <a:avLst/>
            </a:prstGeom>
            <a:solidFill>
              <a:srgbClr val="A32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1F8627-BFEA-48B7-905F-0BD9DCC05D12}"/>
                </a:ext>
              </a:extLst>
            </p:cNvPr>
            <p:cNvSpPr/>
            <p:nvPr/>
          </p:nvSpPr>
          <p:spPr bwMode="auto">
            <a:xfrm>
              <a:off x="7294695" y="3969444"/>
              <a:ext cx="426444" cy="85718"/>
            </a:xfrm>
            <a:prstGeom prst="rect">
              <a:avLst/>
            </a:prstGeom>
            <a:solidFill>
              <a:srgbClr val="A32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E901867-9395-40A2-A44E-067729053117}"/>
                </a:ext>
              </a:extLst>
            </p:cNvPr>
            <p:cNvSpPr/>
            <p:nvPr/>
          </p:nvSpPr>
          <p:spPr bwMode="auto">
            <a:xfrm rot="19401874">
              <a:off x="7290490" y="3916988"/>
              <a:ext cx="426444" cy="85718"/>
            </a:xfrm>
            <a:prstGeom prst="rect">
              <a:avLst/>
            </a:prstGeom>
            <a:solidFill>
              <a:srgbClr val="A32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DF91415-E413-4EAB-9395-A04EB48BB7FC}"/>
                </a:ext>
              </a:extLst>
            </p:cNvPr>
            <p:cNvSpPr/>
            <p:nvPr/>
          </p:nvSpPr>
          <p:spPr bwMode="auto">
            <a:xfrm rot="18653932">
              <a:off x="7382913" y="4082763"/>
              <a:ext cx="59315" cy="100492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325BF0-7BCD-46DC-8376-F43CE1CEB52C}"/>
                </a:ext>
              </a:extLst>
            </p:cNvPr>
            <p:cNvSpPr/>
            <p:nvPr/>
          </p:nvSpPr>
          <p:spPr bwMode="auto">
            <a:xfrm rot="2661772">
              <a:off x="7423540" y="4090658"/>
              <a:ext cx="59315" cy="70542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029D67-527A-4924-B833-DE68ACA4F446}"/>
                </a:ext>
              </a:extLst>
            </p:cNvPr>
            <p:cNvSpPr/>
            <p:nvPr/>
          </p:nvSpPr>
          <p:spPr bwMode="auto">
            <a:xfrm rot="5244380">
              <a:off x="7811374" y="3839109"/>
              <a:ext cx="36576" cy="58919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75D78C4-1A08-4E60-A278-77EBC14BF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9748" y="4145685"/>
              <a:ext cx="68222" cy="667192"/>
            </a:xfrm>
            <a:prstGeom prst="line">
              <a:avLst/>
            </a:prstGeom>
            <a:noFill/>
            <a:ln w="15875" cap="flat">
              <a:solidFill>
                <a:srgbClr val="D83B0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3448F4-CA53-4000-9D79-4BB10A5DF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6079" y="4091301"/>
              <a:ext cx="73951" cy="667225"/>
            </a:xfrm>
            <a:prstGeom prst="line">
              <a:avLst/>
            </a:prstGeom>
            <a:noFill/>
            <a:ln w="15875" cap="flat">
              <a:solidFill>
                <a:srgbClr val="D83B0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pic>
        <p:nvPicPr>
          <p:cNvPr id="185" name="Picture 2">
            <a:extLst>
              <a:ext uri="{FF2B5EF4-FFF2-40B4-BE49-F238E27FC236}">
                <a16:creationId xmlns:a16="http://schemas.microsoft.com/office/drawing/2014/main" id="{4953BD02-5A4B-4EE2-8629-836358807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1"/>
          <a:stretch/>
        </p:blipFill>
        <p:spPr bwMode="auto">
          <a:xfrm>
            <a:off x="0" y="3553189"/>
            <a:ext cx="6094553" cy="33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BCF4DA6-9CD6-4401-AC44-1A01D09328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307390"/>
              </p:ext>
            </p:extLst>
          </p:nvPr>
        </p:nvGraphicFramePr>
        <p:xfrm>
          <a:off x="6266985" y="1063242"/>
          <a:ext cx="2183902" cy="4797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119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CF39023-67E8-4863-916A-93411EF0E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5CF39023-67E8-4863-916A-93411EF0E9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511F25-F93D-475B-A2D7-888DAE7BE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68511F25-F93D-475B-A2D7-888DAE7BE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B2A2AF-A147-4562-9883-0FC0B64CB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E3B2A2AF-A147-4562-9883-0FC0B64CB9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12A323-A36D-4519-9C7C-81AA5ECCB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BE12A323-A36D-4519-9C7C-81AA5ECCBE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3.googleusercontent.com/XBfO5pPjPUr-R4m0wCSnX4Ltrn_iNCH-BL5pU07bRlqJGYzx__kbfIQ4q4b3o1Hh7nbzWvODpYjUHB_5rloz9kys2L7iU81hQwCBbQPFy0Gqz4L_tzvftTvdAvT8px7-qYQ4YFNwlY-um1jb1fSpXqyRFaLqSoGu7of7kC3c-Tcg_E6BqGxAZTVoD-V-4jtlbHk4euFtwMTECEiOnGWCskeOyZXbkqs6CUfG1VDKxWC42VPtU0rhSwsIX2Ebuaa3uajDtE5GnakJ3BN1GFqaxt_VAhp8AJ6OFIBac-y8r6Io6TRYmIoVUbv3g3EJTdT1OZo0BkXr4lHM3cv8jtXlVWTEt-ebivyIuOs_ymRZonN2NgnqmsNbpjl3F0u1ooPns02Oz19oS-LOxaP98slVeATRmQXgvqHmliIEvyUqZx7Eh8Mst9sApWCRzyfnUoaXekP2zDLeJ1ckSJVME3fav8yQzfMdl0zzggvGQNBu2PLJgI-q4H4bNT1vplQnISq7eCtC4CICftytWGTqaJxcJyoWm848wXmlh_2aC1dfg_o4cepFB8dpZYp5lXhkX6FumiBlPxQhlHp6glZV2JSjtn8UgUrdLylDeg58O58yYSTGSQmoU5mhJZ1Ex3ow9GS8=w1685-h1264-no">
            <a:extLst>
              <a:ext uri="{FF2B5EF4-FFF2-40B4-BE49-F238E27FC236}">
                <a16:creationId xmlns:a16="http://schemas.microsoft.com/office/drawing/2014/main" id="{81AE02C4-7C98-4E8A-B333-7586C395A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5" r="1" b="1"/>
          <a:stretch/>
        </p:blipFill>
        <p:spPr bwMode="auto">
          <a:xfrm>
            <a:off x="3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EBCBE8-39C3-4E88-9B5A-9168C8ACD0A9}"/>
              </a:ext>
            </a:extLst>
          </p:cNvPr>
          <p:cNvSpPr txBox="1"/>
          <p:nvPr/>
        </p:nvSpPr>
        <p:spPr>
          <a:xfrm>
            <a:off x="8968902" y="144780"/>
            <a:ext cx="3017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dirty="0"/>
              <a:t>EXPO: BUSINESS APPLCIATIONS</a:t>
            </a:r>
          </a:p>
        </p:txBody>
      </p:sp>
    </p:spTree>
    <p:extLst>
      <p:ext uri="{BB962C8B-B14F-4D97-AF65-F5344CB8AC3E}">
        <p14:creationId xmlns:p14="http://schemas.microsoft.com/office/powerpoint/2010/main" val="2521878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3.googleusercontent.com/yTl0DrQ1DjfwcnRp-EPKpzDWaBJGST7NJLpeM3zBD9bO4ekbzOSoWBBu1WxsHWqnfIjNcezXKiIRMj9-rm2GjdPCcZWqKtZYDjKhXDNkPqCyyM4bL6PO9cED6qH7FkhRklNy-QpM5sl6vytWU9JB3ybEhCvrXj78xTT_KFdvwZTR_dr4K8TcUT-BDGSs2yYlc4Jw_-o80-W6hSbzkb9h5nidrjTyZvpxz78Whzfp54BDa-_1QmgCvGJ8TMWjSeNkVC8M3OxcNuYf8q4wQe0Oegnaz1mSlc3JIhBFVHG0LIN-vZ2RQ_RdZP5S6q3KofRb64N03jWLwTjRhquUcMebpRpMBAcsEg4Mc58Tn3ktzvc3i_WBjTA_g2JIbI1hp6bK70PWNWdatZS9c2zn0ns_JbF_f9UhgQErYfHL5RFqY3TRCGRt3yg4XTK0UxvAihERrMsu0MfYBB5ts2jDbMjFERf7cuc33Ep4UY0AlRPniGmOqKUz2ZwhJ4UfpnZ1e__8hJf6yVmEf13FeeVpIgHsQyNhm6i14ojHGra__5tcfNGqjphV6KRCgFTLna2jNR7K0c7DbMOqeKfvou-dQk24rdE68_TbgfZqJl71VmyfOC72jlp6P-o8TuAr0oNBMcJG=w1685-h1265-no">
            <a:extLst>
              <a:ext uri="{FF2B5EF4-FFF2-40B4-BE49-F238E27FC236}">
                <a16:creationId xmlns:a16="http://schemas.microsoft.com/office/drawing/2014/main" id="{46F18BC4-4E1D-4CCE-ADCF-45E19C6B0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6" b="12539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63DC05-D222-48E4-B159-095D1B1E88D9}"/>
              </a:ext>
            </a:extLst>
          </p:cNvPr>
          <p:cNvSpPr txBox="1"/>
          <p:nvPr/>
        </p:nvSpPr>
        <p:spPr>
          <a:xfrm>
            <a:off x="3870960" y="3356431"/>
            <a:ext cx="407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/>
              <a:t>That’s all!</a:t>
            </a:r>
          </a:p>
        </p:txBody>
      </p:sp>
    </p:spTree>
    <p:extLst>
      <p:ext uri="{BB962C8B-B14F-4D97-AF65-F5344CB8AC3E}">
        <p14:creationId xmlns:p14="http://schemas.microsoft.com/office/powerpoint/2010/main" val="242544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AB924C-8509-4A83-8140-D816670099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81250"/>
            <a:ext cx="8382000" cy="2095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19125F-E369-451D-BD34-0DFB35ECF91C}"/>
              </a:ext>
            </a:extLst>
          </p:cNvPr>
          <p:cNvSpPr/>
          <p:nvPr/>
        </p:nvSpPr>
        <p:spPr>
          <a:xfrm>
            <a:off x="4595397" y="6266394"/>
            <a:ext cx="3001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>
                <a:hlinkClick r:id="rId4"/>
              </a:rPr>
              <a:t>https://www.dynamics365.fi/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653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598A1-5576-4903-8FE3-75650596223A}"/>
              </a:ext>
            </a:extLst>
          </p:cNvPr>
          <p:cNvSpPr txBox="1"/>
          <p:nvPr/>
        </p:nvSpPr>
        <p:spPr>
          <a:xfrm>
            <a:off x="2471361" y="2791265"/>
            <a:ext cx="177388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89351-174B-4AAA-9892-E271D0519F62}"/>
              </a:ext>
            </a:extLst>
          </p:cNvPr>
          <p:cNvSpPr txBox="1"/>
          <p:nvPr/>
        </p:nvSpPr>
        <p:spPr>
          <a:xfrm>
            <a:off x="4946830" y="2795384"/>
            <a:ext cx="232922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1FA90-972B-4135-8A63-F51606C4F027}"/>
              </a:ext>
            </a:extLst>
          </p:cNvPr>
          <p:cNvSpPr txBox="1"/>
          <p:nvPr/>
        </p:nvSpPr>
        <p:spPr>
          <a:xfrm>
            <a:off x="8122526" y="2795384"/>
            <a:ext cx="136672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 BI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F23571-79BB-4738-9643-B191D9723170}"/>
              </a:ext>
            </a:extLst>
          </p:cNvPr>
          <p:cNvGrpSpPr/>
          <p:nvPr/>
        </p:nvGrpSpPr>
        <p:grpSpPr>
          <a:xfrm>
            <a:off x="104996" y="2055558"/>
            <a:ext cx="1600200" cy="1166992"/>
            <a:chOff x="5896190" y="5092962"/>
            <a:chExt cx="1665017" cy="1214263"/>
          </a:xfrm>
          <a:noFill/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81F683-75AE-4626-93E3-A444A708BD3F}"/>
                </a:ext>
              </a:extLst>
            </p:cNvPr>
            <p:cNvSpPr/>
            <p:nvPr/>
          </p:nvSpPr>
          <p:spPr bwMode="auto">
            <a:xfrm>
              <a:off x="6670104" y="5256916"/>
              <a:ext cx="291923" cy="29192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F3F7FE-0E31-4B78-A2C7-2E172FE2AB21}"/>
                </a:ext>
              </a:extLst>
            </p:cNvPr>
            <p:cNvGrpSpPr/>
            <p:nvPr/>
          </p:nvGrpSpPr>
          <p:grpSpPr>
            <a:xfrm>
              <a:off x="5896190" y="5092962"/>
              <a:ext cx="1665017" cy="1214263"/>
              <a:chOff x="5968237" y="5086678"/>
              <a:chExt cx="1665017" cy="1214263"/>
            </a:xfrm>
            <a:grpFill/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968731-60F1-4C56-A2D6-791353D79984}"/>
                  </a:ext>
                </a:extLst>
              </p:cNvPr>
              <p:cNvSpPr/>
              <p:nvPr/>
            </p:nvSpPr>
            <p:spPr>
              <a:xfrm>
                <a:off x="5968237" y="5660454"/>
                <a:ext cx="1665017" cy="6404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Data connectors</a:t>
                </a:r>
              </a:p>
            </p:txBody>
          </p:sp>
          <p:sp>
            <p:nvSpPr>
              <p:cNvPr id="9" name="Org_ECA6" title="Icon of three boxes in a bracket chart">
                <a:extLst>
                  <a:ext uri="{FF2B5EF4-FFF2-40B4-BE49-F238E27FC236}">
                    <a16:creationId xmlns:a16="http://schemas.microsoft.com/office/drawing/2014/main" id="{332C65DC-A79F-47D2-A9D4-E40D91200AA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582543" y="5086678"/>
                <a:ext cx="436405" cy="436615"/>
              </a:xfrm>
              <a:custGeom>
                <a:avLst/>
                <a:gdLst>
                  <a:gd name="T0" fmla="*/ 1177 w 4117"/>
                  <a:gd name="T1" fmla="*/ 4119 h 4119"/>
                  <a:gd name="T2" fmla="*/ 0 w 4117"/>
                  <a:gd name="T3" fmla="*/ 4119 h 4119"/>
                  <a:gd name="T4" fmla="*/ 0 w 4117"/>
                  <a:gd name="T5" fmla="*/ 2942 h 4119"/>
                  <a:gd name="T6" fmla="*/ 1177 w 4117"/>
                  <a:gd name="T7" fmla="*/ 2942 h 4119"/>
                  <a:gd name="T8" fmla="*/ 1177 w 4117"/>
                  <a:gd name="T9" fmla="*/ 4119 h 4119"/>
                  <a:gd name="T10" fmla="*/ 4117 w 4117"/>
                  <a:gd name="T11" fmla="*/ 2942 h 4119"/>
                  <a:gd name="T12" fmla="*/ 2941 w 4117"/>
                  <a:gd name="T13" fmla="*/ 2942 h 4119"/>
                  <a:gd name="T14" fmla="*/ 2941 w 4117"/>
                  <a:gd name="T15" fmla="*/ 4119 h 4119"/>
                  <a:gd name="T16" fmla="*/ 4117 w 4117"/>
                  <a:gd name="T17" fmla="*/ 4119 h 4119"/>
                  <a:gd name="T18" fmla="*/ 4117 w 4117"/>
                  <a:gd name="T19" fmla="*/ 2942 h 4119"/>
                  <a:gd name="T20" fmla="*/ 2647 w 4117"/>
                  <a:gd name="T21" fmla="*/ 0 h 4119"/>
                  <a:gd name="T22" fmla="*/ 1471 w 4117"/>
                  <a:gd name="T23" fmla="*/ 0 h 4119"/>
                  <a:gd name="T24" fmla="*/ 1471 w 4117"/>
                  <a:gd name="T25" fmla="*/ 1177 h 4119"/>
                  <a:gd name="T26" fmla="*/ 2647 w 4117"/>
                  <a:gd name="T27" fmla="*/ 1177 h 4119"/>
                  <a:gd name="T28" fmla="*/ 2647 w 4117"/>
                  <a:gd name="T29" fmla="*/ 0 h 4119"/>
                  <a:gd name="T30" fmla="*/ 2059 w 4117"/>
                  <a:gd name="T31" fmla="*/ 1177 h 4119"/>
                  <a:gd name="T32" fmla="*/ 2059 w 4117"/>
                  <a:gd name="T33" fmla="*/ 2060 h 4119"/>
                  <a:gd name="T34" fmla="*/ 3529 w 4117"/>
                  <a:gd name="T35" fmla="*/ 2942 h 4119"/>
                  <a:gd name="T36" fmla="*/ 3529 w 4117"/>
                  <a:gd name="T37" fmla="*/ 2060 h 4119"/>
                  <a:gd name="T38" fmla="*/ 588 w 4117"/>
                  <a:gd name="T39" fmla="*/ 2060 h 4119"/>
                  <a:gd name="T40" fmla="*/ 588 w 4117"/>
                  <a:gd name="T41" fmla="*/ 2942 h 4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17" h="4119">
                    <a:moveTo>
                      <a:pt x="1177" y="4119"/>
                    </a:moveTo>
                    <a:lnTo>
                      <a:pt x="0" y="4119"/>
                    </a:lnTo>
                    <a:lnTo>
                      <a:pt x="0" y="2942"/>
                    </a:lnTo>
                    <a:lnTo>
                      <a:pt x="1177" y="2942"/>
                    </a:lnTo>
                    <a:lnTo>
                      <a:pt x="1177" y="4119"/>
                    </a:lnTo>
                    <a:moveTo>
                      <a:pt x="4117" y="2942"/>
                    </a:moveTo>
                    <a:lnTo>
                      <a:pt x="2941" y="2942"/>
                    </a:lnTo>
                    <a:lnTo>
                      <a:pt x="2941" y="4119"/>
                    </a:lnTo>
                    <a:lnTo>
                      <a:pt x="4117" y="4119"/>
                    </a:lnTo>
                    <a:lnTo>
                      <a:pt x="4117" y="2942"/>
                    </a:lnTo>
                    <a:moveTo>
                      <a:pt x="2647" y="0"/>
                    </a:moveTo>
                    <a:lnTo>
                      <a:pt x="1471" y="0"/>
                    </a:lnTo>
                    <a:lnTo>
                      <a:pt x="1471" y="1177"/>
                    </a:lnTo>
                    <a:lnTo>
                      <a:pt x="2647" y="1177"/>
                    </a:lnTo>
                    <a:lnTo>
                      <a:pt x="2647" y="0"/>
                    </a:lnTo>
                    <a:moveTo>
                      <a:pt x="2059" y="1177"/>
                    </a:moveTo>
                    <a:lnTo>
                      <a:pt x="2059" y="2060"/>
                    </a:lnTo>
                    <a:moveTo>
                      <a:pt x="3529" y="2942"/>
                    </a:moveTo>
                    <a:lnTo>
                      <a:pt x="3529" y="2060"/>
                    </a:lnTo>
                    <a:lnTo>
                      <a:pt x="588" y="2060"/>
                    </a:lnTo>
                    <a:lnTo>
                      <a:pt x="588" y="2942"/>
                    </a:lnTo>
                  </a:path>
                </a:pathLst>
              </a:custGeom>
              <a:grp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6130" tIns="43065" rIns="86130" bIns="4306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61241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A7C09-9F58-4D4D-9D0D-A3EC49F21162}"/>
              </a:ext>
            </a:extLst>
          </p:cNvPr>
          <p:cNvGrpSpPr/>
          <p:nvPr/>
        </p:nvGrpSpPr>
        <p:grpSpPr>
          <a:xfrm>
            <a:off x="3198488" y="4025110"/>
            <a:ext cx="2833278" cy="1061771"/>
            <a:chOff x="3164696" y="4812633"/>
            <a:chExt cx="2833278" cy="10617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4C6D5C-2544-4B63-A770-D62C6BB100DE}"/>
                </a:ext>
              </a:extLst>
            </p:cNvPr>
            <p:cNvSpPr/>
            <p:nvPr/>
          </p:nvSpPr>
          <p:spPr>
            <a:xfrm>
              <a:off x="3164696" y="5258851"/>
              <a:ext cx="2833278" cy="6155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Common Data Service</a:t>
              </a:r>
            </a:p>
            <a:p>
              <a:pPr marL="0" marR="0" lvl="0" indent="0" algn="ctr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>
                  <a:solidFill>
                    <a:srgbClr val="000000"/>
                  </a:solidFill>
                  <a:latin typeface="Segoe UI"/>
                  <a:cs typeface="Segoe UI Semibold" panose="020B0702040204020203" pitchFamily="34" charset="0"/>
                </a:rPr>
                <a:t>For Apps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2" name="Database_EFC7" title="Icon of a cylinder">
              <a:extLst>
                <a:ext uri="{FF2B5EF4-FFF2-40B4-BE49-F238E27FC236}">
                  <a16:creationId xmlns:a16="http://schemas.microsoft.com/office/drawing/2014/main" id="{E95FEB93-2437-406F-A0A5-B6A299E56A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98295" y="4812633"/>
              <a:ext cx="322823" cy="419618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30" tIns="43065" rIns="86130" bIns="4306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6124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FAA610-E982-45A2-A29D-816731B2D0B5}"/>
              </a:ext>
            </a:extLst>
          </p:cNvPr>
          <p:cNvGrpSpPr/>
          <p:nvPr/>
        </p:nvGrpSpPr>
        <p:grpSpPr>
          <a:xfrm>
            <a:off x="1879343" y="1627536"/>
            <a:ext cx="8433314" cy="1845353"/>
            <a:chOff x="1879343" y="2135520"/>
            <a:chExt cx="8433314" cy="184535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3EF1D6-6D14-4801-A423-6F9AF8EA3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0000">
                  <a:tint val="45000"/>
                  <a:satMod val="400000"/>
                </a:srgbClr>
              </a:duotone>
              <a:lum bright="-100000" contrast="-100000"/>
            </a:blip>
            <a:stretch>
              <a:fillRect/>
            </a:stretch>
          </p:blipFill>
          <p:spPr>
            <a:xfrm>
              <a:off x="2891190" y="2362403"/>
              <a:ext cx="914400" cy="6962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01D461-144A-481F-96BA-B39E9EC54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lum bright="-100000" contrast="-100000"/>
            </a:blip>
            <a:stretch>
              <a:fillRect/>
            </a:stretch>
          </p:blipFill>
          <p:spPr>
            <a:xfrm>
              <a:off x="8385119" y="2366380"/>
              <a:ext cx="914400" cy="692316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96EC97-8007-4ECA-80BD-A69BDDC9F108}"/>
                </a:ext>
              </a:extLst>
            </p:cNvPr>
            <p:cNvGrpSpPr/>
            <p:nvPr/>
          </p:nvGrpSpPr>
          <p:grpSpPr>
            <a:xfrm>
              <a:off x="5645042" y="2360499"/>
              <a:ext cx="901916" cy="685224"/>
              <a:chOff x="2618451" y="3323407"/>
              <a:chExt cx="340755" cy="258886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5378A2F-7485-4178-99A6-A54EA332E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451" y="3323407"/>
                <a:ext cx="340755" cy="224332"/>
              </a:xfrm>
              <a:custGeom>
                <a:avLst/>
                <a:gdLst>
                  <a:gd name="T0" fmla="*/ 30 w 737"/>
                  <a:gd name="T1" fmla="*/ 326 h 478"/>
                  <a:gd name="T2" fmla="*/ 30 w 737"/>
                  <a:gd name="T3" fmla="*/ 87 h 478"/>
                  <a:gd name="T4" fmla="*/ 87 w 737"/>
                  <a:gd name="T5" fmla="*/ 30 h 478"/>
                  <a:gd name="T6" fmla="*/ 650 w 737"/>
                  <a:gd name="T7" fmla="*/ 30 h 478"/>
                  <a:gd name="T8" fmla="*/ 707 w 737"/>
                  <a:gd name="T9" fmla="*/ 87 h 478"/>
                  <a:gd name="T10" fmla="*/ 707 w 737"/>
                  <a:gd name="T11" fmla="*/ 391 h 478"/>
                  <a:gd name="T12" fmla="*/ 650 w 737"/>
                  <a:gd name="T13" fmla="*/ 448 h 478"/>
                  <a:gd name="T14" fmla="*/ 390 w 737"/>
                  <a:gd name="T15" fmla="*/ 448 h 478"/>
                  <a:gd name="T16" fmla="*/ 390 w 737"/>
                  <a:gd name="T17" fmla="*/ 478 h 478"/>
                  <a:gd name="T18" fmla="*/ 650 w 737"/>
                  <a:gd name="T19" fmla="*/ 478 h 478"/>
                  <a:gd name="T20" fmla="*/ 737 w 737"/>
                  <a:gd name="T21" fmla="*/ 391 h 478"/>
                  <a:gd name="T22" fmla="*/ 737 w 737"/>
                  <a:gd name="T23" fmla="*/ 87 h 478"/>
                  <a:gd name="T24" fmla="*/ 650 w 737"/>
                  <a:gd name="T25" fmla="*/ 0 h 478"/>
                  <a:gd name="T26" fmla="*/ 87 w 737"/>
                  <a:gd name="T27" fmla="*/ 0 h 478"/>
                  <a:gd name="T28" fmla="*/ 0 w 737"/>
                  <a:gd name="T29" fmla="*/ 87 h 478"/>
                  <a:gd name="T30" fmla="*/ 0 w 737"/>
                  <a:gd name="T31" fmla="*/ 326 h 478"/>
                  <a:gd name="T32" fmla="*/ 30 w 737"/>
                  <a:gd name="T33" fmla="*/ 326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7" h="478">
                    <a:moveTo>
                      <a:pt x="30" y="326"/>
                    </a:move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56"/>
                      <a:pt x="55" y="30"/>
                      <a:pt x="87" y="30"/>
                    </a:cubicBezTo>
                    <a:cubicBezTo>
                      <a:pt x="650" y="30"/>
                      <a:pt x="650" y="30"/>
                      <a:pt x="650" y="30"/>
                    </a:cubicBezTo>
                    <a:cubicBezTo>
                      <a:pt x="682" y="30"/>
                      <a:pt x="707" y="56"/>
                      <a:pt x="707" y="87"/>
                    </a:cubicBezTo>
                    <a:cubicBezTo>
                      <a:pt x="707" y="391"/>
                      <a:pt x="707" y="391"/>
                      <a:pt x="707" y="391"/>
                    </a:cubicBezTo>
                    <a:cubicBezTo>
                      <a:pt x="707" y="423"/>
                      <a:pt x="682" y="448"/>
                      <a:pt x="650" y="448"/>
                    </a:cubicBezTo>
                    <a:cubicBezTo>
                      <a:pt x="390" y="448"/>
                      <a:pt x="390" y="448"/>
                      <a:pt x="390" y="448"/>
                    </a:cubicBezTo>
                    <a:cubicBezTo>
                      <a:pt x="390" y="478"/>
                      <a:pt x="390" y="478"/>
                      <a:pt x="390" y="478"/>
                    </a:cubicBezTo>
                    <a:cubicBezTo>
                      <a:pt x="650" y="478"/>
                      <a:pt x="650" y="478"/>
                      <a:pt x="650" y="478"/>
                    </a:cubicBezTo>
                    <a:cubicBezTo>
                      <a:pt x="698" y="478"/>
                      <a:pt x="737" y="439"/>
                      <a:pt x="737" y="391"/>
                    </a:cubicBezTo>
                    <a:cubicBezTo>
                      <a:pt x="737" y="87"/>
                      <a:pt x="737" y="87"/>
                      <a:pt x="737" y="87"/>
                    </a:cubicBezTo>
                    <a:cubicBezTo>
                      <a:pt x="737" y="39"/>
                      <a:pt x="698" y="0"/>
                      <a:pt x="650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326"/>
                      <a:pt x="0" y="326"/>
                      <a:pt x="0" y="326"/>
                    </a:cubicBezTo>
                    <a:lnTo>
                      <a:pt x="30" y="32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2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422DCAD8-8D08-40E4-8105-DB93D15410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8451" y="3379224"/>
                <a:ext cx="260484" cy="203069"/>
              </a:xfrm>
              <a:custGeom>
                <a:avLst/>
                <a:gdLst>
                  <a:gd name="T0" fmla="*/ 391 w 564"/>
                  <a:gd name="T1" fmla="*/ 147 h 433"/>
                  <a:gd name="T2" fmla="*/ 417 w 564"/>
                  <a:gd name="T3" fmla="*/ 173 h 433"/>
                  <a:gd name="T4" fmla="*/ 538 w 564"/>
                  <a:gd name="T5" fmla="*/ 173 h 433"/>
                  <a:gd name="T6" fmla="*/ 564 w 564"/>
                  <a:gd name="T7" fmla="*/ 147 h 433"/>
                  <a:gd name="T8" fmla="*/ 564 w 564"/>
                  <a:gd name="T9" fmla="*/ 26 h 433"/>
                  <a:gd name="T10" fmla="*/ 538 w 564"/>
                  <a:gd name="T11" fmla="*/ 0 h 433"/>
                  <a:gd name="T12" fmla="*/ 417 w 564"/>
                  <a:gd name="T13" fmla="*/ 0 h 433"/>
                  <a:gd name="T14" fmla="*/ 391 w 564"/>
                  <a:gd name="T15" fmla="*/ 26 h 433"/>
                  <a:gd name="T16" fmla="*/ 391 w 564"/>
                  <a:gd name="T17" fmla="*/ 65 h 433"/>
                  <a:gd name="T18" fmla="*/ 342 w 564"/>
                  <a:gd name="T19" fmla="*/ 65 h 433"/>
                  <a:gd name="T20" fmla="*/ 297 w 564"/>
                  <a:gd name="T21" fmla="*/ 97 h 433"/>
                  <a:gd name="T22" fmla="*/ 223 w 564"/>
                  <a:gd name="T23" fmla="*/ 322 h 433"/>
                  <a:gd name="T24" fmla="*/ 219 w 564"/>
                  <a:gd name="T25" fmla="*/ 325 h 433"/>
                  <a:gd name="T26" fmla="*/ 173 w 564"/>
                  <a:gd name="T27" fmla="*/ 325 h 433"/>
                  <a:gd name="T28" fmla="*/ 173 w 564"/>
                  <a:gd name="T29" fmla="*/ 286 h 433"/>
                  <a:gd name="T30" fmla="*/ 147 w 564"/>
                  <a:gd name="T31" fmla="*/ 260 h 433"/>
                  <a:gd name="T32" fmla="*/ 26 w 564"/>
                  <a:gd name="T33" fmla="*/ 260 h 433"/>
                  <a:gd name="T34" fmla="*/ 0 w 564"/>
                  <a:gd name="T35" fmla="*/ 286 h 433"/>
                  <a:gd name="T36" fmla="*/ 0 w 564"/>
                  <a:gd name="T37" fmla="*/ 407 h 433"/>
                  <a:gd name="T38" fmla="*/ 26 w 564"/>
                  <a:gd name="T39" fmla="*/ 433 h 433"/>
                  <a:gd name="T40" fmla="*/ 147 w 564"/>
                  <a:gd name="T41" fmla="*/ 433 h 433"/>
                  <a:gd name="T42" fmla="*/ 173 w 564"/>
                  <a:gd name="T43" fmla="*/ 407 h 433"/>
                  <a:gd name="T44" fmla="*/ 173 w 564"/>
                  <a:gd name="T45" fmla="*/ 368 h 433"/>
                  <a:gd name="T46" fmla="*/ 219 w 564"/>
                  <a:gd name="T47" fmla="*/ 368 h 433"/>
                  <a:gd name="T48" fmla="*/ 264 w 564"/>
                  <a:gd name="T49" fmla="*/ 336 h 433"/>
                  <a:gd name="T50" fmla="*/ 338 w 564"/>
                  <a:gd name="T51" fmla="*/ 111 h 433"/>
                  <a:gd name="T52" fmla="*/ 342 w 564"/>
                  <a:gd name="T53" fmla="*/ 108 h 433"/>
                  <a:gd name="T54" fmla="*/ 391 w 564"/>
                  <a:gd name="T55" fmla="*/ 108 h 433"/>
                  <a:gd name="T56" fmla="*/ 391 w 564"/>
                  <a:gd name="T57" fmla="*/ 147 h 433"/>
                  <a:gd name="T58" fmla="*/ 129 w 564"/>
                  <a:gd name="T59" fmla="*/ 390 h 433"/>
                  <a:gd name="T60" fmla="*/ 43 w 564"/>
                  <a:gd name="T61" fmla="*/ 390 h 433"/>
                  <a:gd name="T62" fmla="*/ 43 w 564"/>
                  <a:gd name="T63" fmla="*/ 303 h 433"/>
                  <a:gd name="T64" fmla="*/ 129 w 564"/>
                  <a:gd name="T65" fmla="*/ 303 h 433"/>
                  <a:gd name="T66" fmla="*/ 129 w 564"/>
                  <a:gd name="T67" fmla="*/ 39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4" h="433">
                    <a:moveTo>
                      <a:pt x="391" y="147"/>
                    </a:moveTo>
                    <a:cubicBezTo>
                      <a:pt x="391" y="162"/>
                      <a:pt x="403" y="173"/>
                      <a:pt x="417" y="173"/>
                    </a:cubicBezTo>
                    <a:cubicBezTo>
                      <a:pt x="538" y="173"/>
                      <a:pt x="538" y="173"/>
                      <a:pt x="538" y="173"/>
                    </a:cubicBezTo>
                    <a:cubicBezTo>
                      <a:pt x="552" y="173"/>
                      <a:pt x="564" y="162"/>
                      <a:pt x="564" y="147"/>
                    </a:cubicBezTo>
                    <a:cubicBezTo>
                      <a:pt x="564" y="26"/>
                      <a:pt x="564" y="26"/>
                      <a:pt x="564" y="26"/>
                    </a:cubicBezTo>
                    <a:cubicBezTo>
                      <a:pt x="564" y="11"/>
                      <a:pt x="552" y="0"/>
                      <a:pt x="538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03" y="0"/>
                      <a:pt x="391" y="11"/>
                      <a:pt x="391" y="26"/>
                    </a:cubicBezTo>
                    <a:cubicBezTo>
                      <a:pt x="391" y="65"/>
                      <a:pt x="391" y="65"/>
                      <a:pt x="391" y="65"/>
                    </a:cubicBezTo>
                    <a:cubicBezTo>
                      <a:pt x="342" y="65"/>
                      <a:pt x="342" y="65"/>
                      <a:pt x="342" y="65"/>
                    </a:cubicBezTo>
                    <a:cubicBezTo>
                      <a:pt x="322" y="65"/>
                      <a:pt x="304" y="78"/>
                      <a:pt x="297" y="97"/>
                    </a:cubicBezTo>
                    <a:cubicBezTo>
                      <a:pt x="223" y="322"/>
                      <a:pt x="223" y="322"/>
                      <a:pt x="223" y="322"/>
                    </a:cubicBezTo>
                    <a:cubicBezTo>
                      <a:pt x="222" y="324"/>
                      <a:pt x="221" y="325"/>
                      <a:pt x="219" y="325"/>
                    </a:cubicBezTo>
                    <a:cubicBezTo>
                      <a:pt x="173" y="325"/>
                      <a:pt x="173" y="325"/>
                      <a:pt x="173" y="325"/>
                    </a:cubicBezTo>
                    <a:cubicBezTo>
                      <a:pt x="173" y="286"/>
                      <a:pt x="173" y="286"/>
                      <a:pt x="173" y="286"/>
                    </a:cubicBezTo>
                    <a:cubicBezTo>
                      <a:pt x="173" y="272"/>
                      <a:pt x="161" y="260"/>
                      <a:pt x="147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11" y="260"/>
                      <a:pt x="0" y="272"/>
                      <a:pt x="0" y="286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22"/>
                      <a:pt x="11" y="433"/>
                      <a:pt x="26" y="433"/>
                    </a:cubicBezTo>
                    <a:cubicBezTo>
                      <a:pt x="147" y="433"/>
                      <a:pt x="147" y="433"/>
                      <a:pt x="147" y="433"/>
                    </a:cubicBezTo>
                    <a:cubicBezTo>
                      <a:pt x="161" y="433"/>
                      <a:pt x="173" y="422"/>
                      <a:pt x="173" y="407"/>
                    </a:cubicBezTo>
                    <a:cubicBezTo>
                      <a:pt x="173" y="368"/>
                      <a:pt x="173" y="368"/>
                      <a:pt x="173" y="368"/>
                    </a:cubicBezTo>
                    <a:cubicBezTo>
                      <a:pt x="219" y="368"/>
                      <a:pt x="219" y="368"/>
                      <a:pt x="219" y="368"/>
                    </a:cubicBezTo>
                    <a:cubicBezTo>
                      <a:pt x="239" y="368"/>
                      <a:pt x="257" y="355"/>
                      <a:pt x="264" y="336"/>
                    </a:cubicBezTo>
                    <a:cubicBezTo>
                      <a:pt x="338" y="111"/>
                      <a:pt x="338" y="111"/>
                      <a:pt x="338" y="111"/>
                    </a:cubicBezTo>
                    <a:cubicBezTo>
                      <a:pt x="339" y="109"/>
                      <a:pt x="340" y="108"/>
                      <a:pt x="342" y="108"/>
                    </a:cubicBezTo>
                    <a:cubicBezTo>
                      <a:pt x="391" y="108"/>
                      <a:pt x="391" y="108"/>
                      <a:pt x="391" y="108"/>
                    </a:cubicBezTo>
                    <a:lnTo>
                      <a:pt x="391" y="147"/>
                    </a:lnTo>
                    <a:close/>
                    <a:moveTo>
                      <a:pt x="129" y="390"/>
                    </a:moveTo>
                    <a:cubicBezTo>
                      <a:pt x="43" y="390"/>
                      <a:pt x="43" y="390"/>
                      <a:pt x="43" y="390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129" y="303"/>
                      <a:pt x="129" y="303"/>
                      <a:pt x="129" y="303"/>
                    </a:cubicBezTo>
                    <a:lnTo>
                      <a:pt x="129" y="39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2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C3C1001-EFC3-4256-96CD-B049AA3309E2}"/>
                </a:ext>
              </a:extLst>
            </p:cNvPr>
            <p:cNvSpPr/>
            <p:nvPr/>
          </p:nvSpPr>
          <p:spPr bwMode="auto">
            <a:xfrm>
              <a:off x="1879343" y="2135520"/>
              <a:ext cx="8433314" cy="1845353"/>
            </a:xfrm>
            <a:prstGeom prst="roundRect">
              <a:avLst>
                <a:gd name="adj" fmla="val 2619"/>
              </a:avLst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13A55D59-7762-4A33-B119-57A9DA9C941C}"/>
              </a:ext>
            </a:extLst>
          </p:cNvPr>
          <p:cNvSpPr/>
          <p:nvPr/>
        </p:nvSpPr>
        <p:spPr>
          <a:xfrm rot="5400000">
            <a:off x="6020356" y="2410393"/>
            <a:ext cx="148031" cy="2977366"/>
          </a:xfrm>
          <a:prstGeom prst="leftBracket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C0DE2-0394-418E-9292-46D1C152470D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 flipH="1">
            <a:off x="6094372" y="3472889"/>
            <a:ext cx="1628" cy="352172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B85B9A-5CBA-4A5E-B033-AB9B2C56624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572768" y="2550213"/>
            <a:ext cx="306575" cy="0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925FF6-5D1B-4C5E-8E2B-68CBC4CD1BE8}"/>
              </a:ext>
            </a:extLst>
          </p:cNvPr>
          <p:cNvGrpSpPr/>
          <p:nvPr/>
        </p:nvGrpSpPr>
        <p:grpSpPr>
          <a:xfrm>
            <a:off x="1008736" y="5824961"/>
            <a:ext cx="10534791" cy="336273"/>
            <a:chOff x="1008736" y="6332945"/>
            <a:chExt cx="10534791" cy="3362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B1E4C0-23D3-40EC-88A2-4AFC8F5DB617}"/>
                </a:ext>
              </a:extLst>
            </p:cNvPr>
            <p:cNvSpPr txBox="1"/>
            <p:nvPr/>
          </p:nvSpPr>
          <p:spPr>
            <a:xfrm>
              <a:off x="10255238" y="6357189"/>
              <a:ext cx="1288289" cy="31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Education</a:t>
              </a:r>
            </a:p>
          </p:txBody>
        </p:sp>
        <p:grpSp>
          <p:nvGrpSpPr>
            <p:cNvPr id="25" name="Commerce ICON">
              <a:extLst>
                <a:ext uri="{FF2B5EF4-FFF2-40B4-BE49-F238E27FC236}">
                  <a16:creationId xmlns:a16="http://schemas.microsoft.com/office/drawing/2014/main" id="{2FC4F706-9402-45CD-A633-062C2FE6D7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09022" y="6379527"/>
              <a:ext cx="211020" cy="225063"/>
              <a:chOff x="381" y="0"/>
              <a:chExt cx="1653" cy="1763"/>
            </a:xfrm>
            <a:solidFill>
              <a:schemeClr val="tx1"/>
            </a:solidFill>
          </p:grpSpPr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5FE117A9-DE36-4070-A5EE-AA7489A75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" y="0"/>
                <a:ext cx="661" cy="661"/>
              </a:xfrm>
              <a:custGeom>
                <a:avLst/>
                <a:gdLst>
                  <a:gd name="T0" fmla="*/ 16 w 96"/>
                  <a:gd name="T1" fmla="*/ 48 h 96"/>
                  <a:gd name="T2" fmla="*/ 48 w 96"/>
                  <a:gd name="T3" fmla="*/ 16 h 96"/>
                  <a:gd name="T4" fmla="*/ 80 w 96"/>
                  <a:gd name="T5" fmla="*/ 48 h 96"/>
                  <a:gd name="T6" fmla="*/ 80 w 96"/>
                  <a:gd name="T7" fmla="*/ 96 h 96"/>
                  <a:gd name="T8" fmla="*/ 96 w 96"/>
                  <a:gd name="T9" fmla="*/ 96 h 96"/>
                  <a:gd name="T10" fmla="*/ 96 w 96"/>
                  <a:gd name="T11" fmla="*/ 48 h 96"/>
                  <a:gd name="T12" fmla="*/ 48 w 96"/>
                  <a:gd name="T13" fmla="*/ 0 h 96"/>
                  <a:gd name="T14" fmla="*/ 0 w 96"/>
                  <a:gd name="T15" fmla="*/ 48 h 96"/>
                  <a:gd name="T16" fmla="*/ 0 w 96"/>
                  <a:gd name="T17" fmla="*/ 96 h 96"/>
                  <a:gd name="T18" fmla="*/ 16 w 96"/>
                  <a:gd name="T19" fmla="*/ 96 h 96"/>
                  <a:gd name="T20" fmla="*/ 16 w 96"/>
                  <a:gd name="T21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96">
                    <a:moveTo>
                      <a:pt x="16" y="48"/>
                    </a:moveTo>
                    <a:cubicBezTo>
                      <a:pt x="16" y="30"/>
                      <a:pt x="30" y="16"/>
                      <a:pt x="48" y="16"/>
                    </a:cubicBezTo>
                    <a:cubicBezTo>
                      <a:pt x="66" y="16"/>
                      <a:pt x="80" y="30"/>
                      <a:pt x="80" y="48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96" y="96"/>
                      <a:pt x="96" y="96"/>
                      <a:pt x="96" y="96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6" y="22"/>
                      <a:pt x="74" y="0"/>
                      <a:pt x="48" y="0"/>
                    </a:cubicBezTo>
                    <a:cubicBezTo>
                      <a:pt x="22" y="0"/>
                      <a:pt x="0" y="22"/>
                      <a:pt x="0" y="48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16" y="96"/>
                      <a:pt x="16" y="96"/>
                      <a:pt x="16" y="96"/>
                    </a:cubicBezTo>
                    <a:lnTo>
                      <a:pt x="16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8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B7223B0B-7C37-4E09-906D-7EDF86B2D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" y="441"/>
                <a:ext cx="1102" cy="1212"/>
              </a:xfrm>
              <a:custGeom>
                <a:avLst/>
                <a:gdLst>
                  <a:gd name="T0" fmla="*/ 110 w 1102"/>
                  <a:gd name="T1" fmla="*/ 1102 h 1212"/>
                  <a:gd name="T2" fmla="*/ 110 w 1102"/>
                  <a:gd name="T3" fmla="*/ 110 h 1212"/>
                  <a:gd name="T4" fmla="*/ 992 w 1102"/>
                  <a:gd name="T5" fmla="*/ 110 h 1212"/>
                  <a:gd name="T6" fmla="*/ 992 w 1102"/>
                  <a:gd name="T7" fmla="*/ 441 h 1212"/>
                  <a:gd name="T8" fmla="*/ 1102 w 1102"/>
                  <a:gd name="T9" fmla="*/ 441 h 1212"/>
                  <a:gd name="T10" fmla="*/ 1102 w 1102"/>
                  <a:gd name="T11" fmla="*/ 0 h 1212"/>
                  <a:gd name="T12" fmla="*/ 0 w 1102"/>
                  <a:gd name="T13" fmla="*/ 0 h 1212"/>
                  <a:gd name="T14" fmla="*/ 0 w 1102"/>
                  <a:gd name="T15" fmla="*/ 1212 h 1212"/>
                  <a:gd name="T16" fmla="*/ 441 w 1102"/>
                  <a:gd name="T17" fmla="*/ 1212 h 1212"/>
                  <a:gd name="T18" fmla="*/ 441 w 1102"/>
                  <a:gd name="T19" fmla="*/ 1102 h 1212"/>
                  <a:gd name="T20" fmla="*/ 110 w 1102"/>
                  <a:gd name="T21" fmla="*/ 1102 h 1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2" h="1212">
                    <a:moveTo>
                      <a:pt x="110" y="1102"/>
                    </a:moveTo>
                    <a:lnTo>
                      <a:pt x="110" y="110"/>
                    </a:lnTo>
                    <a:lnTo>
                      <a:pt x="992" y="110"/>
                    </a:lnTo>
                    <a:lnTo>
                      <a:pt x="992" y="441"/>
                    </a:lnTo>
                    <a:lnTo>
                      <a:pt x="1102" y="441"/>
                    </a:lnTo>
                    <a:lnTo>
                      <a:pt x="1102" y="0"/>
                    </a:lnTo>
                    <a:lnTo>
                      <a:pt x="0" y="0"/>
                    </a:lnTo>
                    <a:lnTo>
                      <a:pt x="0" y="1212"/>
                    </a:lnTo>
                    <a:lnTo>
                      <a:pt x="441" y="1212"/>
                    </a:lnTo>
                    <a:lnTo>
                      <a:pt x="441" y="1102"/>
                    </a:lnTo>
                    <a:lnTo>
                      <a:pt x="110" y="1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8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00F2E380-CD93-474A-B1D1-8F73D82147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" y="882"/>
                <a:ext cx="1212" cy="881"/>
              </a:xfrm>
              <a:custGeom>
                <a:avLst/>
                <a:gdLst>
                  <a:gd name="T0" fmla="*/ 661 w 1212"/>
                  <a:gd name="T1" fmla="*/ 0 h 881"/>
                  <a:gd name="T2" fmla="*/ 551 w 1212"/>
                  <a:gd name="T3" fmla="*/ 0 h 881"/>
                  <a:gd name="T4" fmla="*/ 0 w 1212"/>
                  <a:gd name="T5" fmla="*/ 0 h 881"/>
                  <a:gd name="T6" fmla="*/ 0 w 1212"/>
                  <a:gd name="T7" fmla="*/ 661 h 881"/>
                  <a:gd name="T8" fmla="*/ 0 w 1212"/>
                  <a:gd name="T9" fmla="*/ 771 h 881"/>
                  <a:gd name="T10" fmla="*/ 0 w 1212"/>
                  <a:gd name="T11" fmla="*/ 881 h 881"/>
                  <a:gd name="T12" fmla="*/ 1212 w 1212"/>
                  <a:gd name="T13" fmla="*/ 881 h 881"/>
                  <a:gd name="T14" fmla="*/ 1212 w 1212"/>
                  <a:gd name="T15" fmla="*/ 0 h 881"/>
                  <a:gd name="T16" fmla="*/ 661 w 1212"/>
                  <a:gd name="T17" fmla="*/ 0 h 881"/>
                  <a:gd name="T18" fmla="*/ 1102 w 1212"/>
                  <a:gd name="T19" fmla="*/ 771 h 881"/>
                  <a:gd name="T20" fmla="*/ 110 w 1212"/>
                  <a:gd name="T21" fmla="*/ 771 h 881"/>
                  <a:gd name="T22" fmla="*/ 110 w 1212"/>
                  <a:gd name="T23" fmla="*/ 771 h 881"/>
                  <a:gd name="T24" fmla="*/ 110 w 1212"/>
                  <a:gd name="T25" fmla="*/ 661 h 881"/>
                  <a:gd name="T26" fmla="*/ 110 w 1212"/>
                  <a:gd name="T27" fmla="*/ 110 h 881"/>
                  <a:gd name="T28" fmla="*/ 551 w 1212"/>
                  <a:gd name="T29" fmla="*/ 110 h 881"/>
                  <a:gd name="T30" fmla="*/ 661 w 1212"/>
                  <a:gd name="T31" fmla="*/ 110 h 881"/>
                  <a:gd name="T32" fmla="*/ 1102 w 1212"/>
                  <a:gd name="T33" fmla="*/ 110 h 881"/>
                  <a:gd name="T34" fmla="*/ 1102 w 1212"/>
                  <a:gd name="T35" fmla="*/ 771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2" h="881">
                    <a:moveTo>
                      <a:pt x="661" y="0"/>
                    </a:moveTo>
                    <a:lnTo>
                      <a:pt x="551" y="0"/>
                    </a:lnTo>
                    <a:lnTo>
                      <a:pt x="0" y="0"/>
                    </a:lnTo>
                    <a:lnTo>
                      <a:pt x="0" y="661"/>
                    </a:lnTo>
                    <a:lnTo>
                      <a:pt x="0" y="771"/>
                    </a:lnTo>
                    <a:lnTo>
                      <a:pt x="0" y="881"/>
                    </a:lnTo>
                    <a:lnTo>
                      <a:pt x="1212" y="881"/>
                    </a:lnTo>
                    <a:lnTo>
                      <a:pt x="1212" y="0"/>
                    </a:lnTo>
                    <a:lnTo>
                      <a:pt x="661" y="0"/>
                    </a:lnTo>
                    <a:close/>
                    <a:moveTo>
                      <a:pt x="1102" y="771"/>
                    </a:moveTo>
                    <a:lnTo>
                      <a:pt x="110" y="771"/>
                    </a:lnTo>
                    <a:lnTo>
                      <a:pt x="110" y="771"/>
                    </a:lnTo>
                    <a:lnTo>
                      <a:pt x="110" y="661"/>
                    </a:lnTo>
                    <a:lnTo>
                      <a:pt x="110" y="110"/>
                    </a:lnTo>
                    <a:lnTo>
                      <a:pt x="551" y="110"/>
                    </a:lnTo>
                    <a:lnTo>
                      <a:pt x="661" y="110"/>
                    </a:lnTo>
                    <a:lnTo>
                      <a:pt x="1102" y="110"/>
                    </a:lnTo>
                    <a:lnTo>
                      <a:pt x="1102" y="7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8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8F62CE17-1D46-453E-8DEE-4420E6F67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1102"/>
                <a:ext cx="551" cy="441"/>
              </a:xfrm>
              <a:custGeom>
                <a:avLst/>
                <a:gdLst>
                  <a:gd name="T0" fmla="*/ 64 w 80"/>
                  <a:gd name="T1" fmla="*/ 24 h 64"/>
                  <a:gd name="T2" fmla="*/ 40 w 80"/>
                  <a:gd name="T3" fmla="*/ 48 h 64"/>
                  <a:gd name="T4" fmla="*/ 16 w 80"/>
                  <a:gd name="T5" fmla="*/ 24 h 64"/>
                  <a:gd name="T6" fmla="*/ 16 w 80"/>
                  <a:gd name="T7" fmla="*/ 0 h 64"/>
                  <a:gd name="T8" fmla="*/ 0 w 80"/>
                  <a:gd name="T9" fmla="*/ 0 h 64"/>
                  <a:gd name="T10" fmla="*/ 0 w 80"/>
                  <a:gd name="T11" fmla="*/ 24 h 64"/>
                  <a:gd name="T12" fmla="*/ 40 w 80"/>
                  <a:gd name="T13" fmla="*/ 64 h 64"/>
                  <a:gd name="T14" fmla="*/ 80 w 80"/>
                  <a:gd name="T15" fmla="*/ 24 h 64"/>
                  <a:gd name="T16" fmla="*/ 80 w 80"/>
                  <a:gd name="T17" fmla="*/ 0 h 64"/>
                  <a:gd name="T18" fmla="*/ 64 w 80"/>
                  <a:gd name="T19" fmla="*/ 0 h 64"/>
                  <a:gd name="T20" fmla="*/ 64 w 80"/>
                  <a:gd name="T21" fmla="*/ 2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64">
                    <a:moveTo>
                      <a:pt x="64" y="24"/>
                    </a:moveTo>
                    <a:cubicBezTo>
                      <a:pt x="64" y="37"/>
                      <a:pt x="53" y="48"/>
                      <a:pt x="40" y="48"/>
                    </a:cubicBezTo>
                    <a:cubicBezTo>
                      <a:pt x="27" y="48"/>
                      <a:pt x="16" y="37"/>
                      <a:pt x="16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6"/>
                      <a:pt x="18" y="64"/>
                      <a:pt x="40" y="64"/>
                    </a:cubicBezTo>
                    <a:cubicBezTo>
                      <a:pt x="62" y="64"/>
                      <a:pt x="80" y="46"/>
                      <a:pt x="80" y="24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6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8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pic>
          <p:nvPicPr>
            <p:cNvPr id="26" name="Service ICON">
              <a:extLst>
                <a:ext uri="{FF2B5EF4-FFF2-40B4-BE49-F238E27FC236}">
                  <a16:creationId xmlns:a16="http://schemas.microsoft.com/office/drawing/2014/main" id="{C5F69E47-9E81-44AA-8D41-57AAC50D2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68320" y="6385277"/>
              <a:ext cx="187653" cy="255889"/>
            </a:xfrm>
            <a:prstGeom prst="rect">
              <a:avLst/>
            </a:prstGeom>
          </p:spPr>
        </p:pic>
        <p:pic>
          <p:nvPicPr>
            <p:cNvPr id="27" name="Operations ICON" descr="Bar chart">
              <a:extLst>
                <a:ext uri="{FF2B5EF4-FFF2-40B4-BE49-F238E27FC236}">
                  <a16:creationId xmlns:a16="http://schemas.microsoft.com/office/drawing/2014/main" id="{F6538214-2EA4-4F22-9A65-8F50BD8F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75405" y="6363390"/>
              <a:ext cx="277776" cy="277776"/>
            </a:xfrm>
            <a:prstGeom prst="rect">
              <a:avLst/>
            </a:prstGeom>
          </p:spPr>
        </p:pic>
        <p:pic>
          <p:nvPicPr>
            <p:cNvPr id="28" name="Finance ICON" descr="Gears">
              <a:extLst>
                <a:ext uri="{FF2B5EF4-FFF2-40B4-BE49-F238E27FC236}">
                  <a16:creationId xmlns:a16="http://schemas.microsoft.com/office/drawing/2014/main" id="{FAC10692-B18B-41C4-A6AD-ECE8BEBD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60420" y="6363390"/>
              <a:ext cx="277776" cy="277776"/>
            </a:xfrm>
            <a:prstGeom prst="rect">
              <a:avLst/>
            </a:prstGeom>
          </p:spPr>
        </p:pic>
        <p:pic>
          <p:nvPicPr>
            <p:cNvPr id="29" name="Sales ICON">
              <a:extLst>
                <a:ext uri="{FF2B5EF4-FFF2-40B4-BE49-F238E27FC236}">
                  <a16:creationId xmlns:a16="http://schemas.microsoft.com/office/drawing/2014/main" id="{AD285148-1831-4E84-A3A7-2B386F0B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8736" y="6398549"/>
              <a:ext cx="242617" cy="242617"/>
            </a:xfrm>
            <a:prstGeom prst="rect">
              <a:avLst/>
            </a:prstGeom>
          </p:spPr>
        </p:pic>
        <p:pic>
          <p:nvPicPr>
            <p:cNvPr id="30" name="Marketing ICON">
              <a:extLst>
                <a:ext uri="{FF2B5EF4-FFF2-40B4-BE49-F238E27FC236}">
                  <a16:creationId xmlns:a16="http://schemas.microsoft.com/office/drawing/2014/main" id="{5B7D0E4E-92D8-48CB-8224-34958D433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91739" y="6435794"/>
              <a:ext cx="280054" cy="20537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2A7339-CA7D-4708-9F42-5D92F7878B20}"/>
                </a:ext>
              </a:extLst>
            </p:cNvPr>
            <p:cNvSpPr txBox="1"/>
            <p:nvPr/>
          </p:nvSpPr>
          <p:spPr>
            <a:xfrm>
              <a:off x="1244135" y="6357189"/>
              <a:ext cx="896954" cy="31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Sales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8BFA0F-F475-4EB7-A26C-5E92CB6322DC}"/>
                </a:ext>
              </a:extLst>
            </p:cNvPr>
            <p:cNvSpPr txBox="1"/>
            <p:nvPr/>
          </p:nvSpPr>
          <p:spPr>
            <a:xfrm>
              <a:off x="2412700" y="6357189"/>
              <a:ext cx="896954" cy="31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87F95F-3114-401E-B79B-FA6DADD24D84}"/>
                </a:ext>
              </a:extLst>
            </p:cNvPr>
            <p:cNvSpPr txBox="1"/>
            <p:nvPr/>
          </p:nvSpPr>
          <p:spPr>
            <a:xfrm>
              <a:off x="3581265" y="6357189"/>
              <a:ext cx="896954" cy="31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Finance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5735B9-9D1C-487A-BB22-0FA3384E63E4}"/>
                </a:ext>
              </a:extLst>
            </p:cNvPr>
            <p:cNvSpPr txBox="1"/>
            <p:nvPr/>
          </p:nvSpPr>
          <p:spPr>
            <a:xfrm>
              <a:off x="4749830" y="6357189"/>
              <a:ext cx="1104741" cy="31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06E3AD-8E10-46E0-9FAB-567CEF07D1B5}"/>
                </a:ext>
              </a:extLst>
            </p:cNvPr>
            <p:cNvSpPr txBox="1"/>
            <p:nvPr/>
          </p:nvSpPr>
          <p:spPr>
            <a:xfrm>
              <a:off x="6126182" y="6357189"/>
              <a:ext cx="1104741" cy="31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Marketing</a:t>
              </a:r>
            </a:p>
          </p:txBody>
        </p:sp>
        <p:pic>
          <p:nvPicPr>
            <p:cNvPr id="36" name="Graphic 35" descr="Medical">
              <a:extLst>
                <a:ext uri="{FF2B5EF4-FFF2-40B4-BE49-F238E27FC236}">
                  <a16:creationId xmlns:a16="http://schemas.microsoft.com/office/drawing/2014/main" id="{8E21F901-19F1-41A1-9F44-E070395F7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261913" y="6332945"/>
              <a:ext cx="308222" cy="30822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6A463C7-A845-47CB-9D99-E76946C95457}"/>
                </a:ext>
              </a:extLst>
            </p:cNvPr>
            <p:cNvSpPr txBox="1"/>
            <p:nvPr/>
          </p:nvSpPr>
          <p:spPr>
            <a:xfrm>
              <a:off x="7502534" y="6357189"/>
              <a:ext cx="1104741" cy="31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Healthcare</a:t>
              </a:r>
            </a:p>
          </p:txBody>
        </p:sp>
        <p:pic>
          <p:nvPicPr>
            <p:cNvPr id="38" name="Graphic 37" descr="Pencil">
              <a:extLst>
                <a:ext uri="{FF2B5EF4-FFF2-40B4-BE49-F238E27FC236}">
                  <a16:creationId xmlns:a16="http://schemas.microsoft.com/office/drawing/2014/main" id="{490EBDA8-D7F9-4CD5-9FB5-E9B82497E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68660" y="6377967"/>
              <a:ext cx="263199" cy="26319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7C6E84-8FE2-4EF8-83CE-2077C69314CD}"/>
                </a:ext>
              </a:extLst>
            </p:cNvPr>
            <p:cNvSpPr txBox="1"/>
            <p:nvPr/>
          </p:nvSpPr>
          <p:spPr>
            <a:xfrm>
              <a:off x="8878886" y="6357189"/>
              <a:ext cx="1104741" cy="312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Commerce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807980D-3E3E-4816-A5A3-A114CAEC8601}"/>
              </a:ext>
            </a:extLst>
          </p:cNvPr>
          <p:cNvGrpSpPr/>
          <p:nvPr/>
        </p:nvGrpSpPr>
        <p:grpSpPr>
          <a:xfrm>
            <a:off x="1181403" y="5478288"/>
            <a:ext cx="9829195" cy="307777"/>
            <a:chOff x="1181403" y="5986272"/>
            <a:chExt cx="9829195" cy="30777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0ECED75-C85F-40AB-A5F4-7DD7E798D40B}"/>
                </a:ext>
              </a:extLst>
            </p:cNvPr>
            <p:cNvCxnSpPr>
              <a:cxnSpLocks/>
            </p:cNvCxnSpPr>
            <p:nvPr/>
          </p:nvCxnSpPr>
          <p:spPr>
            <a:xfrm>
              <a:off x="1181403" y="6126971"/>
              <a:ext cx="4251251" cy="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14C9CC7-6E3A-405E-9AB7-D7CFF9FFC527}"/>
                </a:ext>
              </a:extLst>
            </p:cNvPr>
            <p:cNvCxnSpPr/>
            <p:nvPr/>
          </p:nvCxnSpPr>
          <p:spPr>
            <a:xfrm>
              <a:off x="11010598" y="5995151"/>
              <a:ext cx="0" cy="263640"/>
            </a:xfrm>
            <a:prstGeom prst="line">
              <a:avLst/>
            </a:prstGeom>
            <a:ln w="12700" cap="rnd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41026C-935D-4CB3-AF53-D65FDDBD9C8B}"/>
                </a:ext>
              </a:extLst>
            </p:cNvPr>
            <p:cNvCxnSpPr/>
            <p:nvPr/>
          </p:nvCxnSpPr>
          <p:spPr>
            <a:xfrm>
              <a:off x="1181403" y="5995151"/>
              <a:ext cx="0" cy="263640"/>
            </a:xfrm>
            <a:prstGeom prst="line">
              <a:avLst/>
            </a:prstGeom>
            <a:ln w="12700" cap="rnd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6860B30-074E-43D7-8221-DEEF9C757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9350" y="6126972"/>
              <a:ext cx="4251248" cy="10476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ABF7EFC-72D5-42D9-8B90-D6273BD0320C}"/>
                </a:ext>
              </a:extLst>
            </p:cNvPr>
            <p:cNvSpPr txBox="1"/>
            <p:nvPr/>
          </p:nvSpPr>
          <p:spPr>
            <a:xfrm>
              <a:off x="4840224" y="5986272"/>
              <a:ext cx="2585644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Common Data Model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3616652-F746-484B-99B2-0C3D0EDBC860}"/>
              </a:ext>
            </a:extLst>
          </p:cNvPr>
          <p:cNvGrpSpPr/>
          <p:nvPr/>
        </p:nvGrpSpPr>
        <p:grpSpPr>
          <a:xfrm>
            <a:off x="7142367" y="4059269"/>
            <a:ext cx="832087" cy="763000"/>
            <a:chOff x="7142367" y="4567253"/>
            <a:chExt cx="832087" cy="7630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391BFCC-9954-4D2D-8371-4A6051AEE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709"/>
            <a:stretch/>
          </p:blipFill>
          <p:spPr>
            <a:xfrm>
              <a:off x="7234284" y="4567253"/>
              <a:ext cx="697542" cy="419618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41CEE2E-503A-4200-9CD3-81736228FD7F}"/>
                </a:ext>
              </a:extLst>
            </p:cNvPr>
            <p:cNvSpPr/>
            <p:nvPr/>
          </p:nvSpPr>
          <p:spPr>
            <a:xfrm>
              <a:off x="7142367" y="4930143"/>
              <a:ext cx="8320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sp>
        <p:nvSpPr>
          <p:cNvPr id="53" name="Title 52">
            <a:extLst>
              <a:ext uri="{FF2B5EF4-FFF2-40B4-BE49-F238E27FC236}">
                <a16:creationId xmlns:a16="http://schemas.microsoft.com/office/drawing/2014/main" id="{16624519-6762-4E45-AE38-2204A1C2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Power </a:t>
            </a:r>
            <a:r>
              <a:rPr lang="fi-FI" dirty="0" err="1"/>
              <a:t>Platform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501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JFNlH-qgkCjHmotMpevvHncovGXkD0D_6Yby_SvMKEg8-DNO87VVCMu5KaOtfRQeGLeYalp52-CIXqG2bQ56ppUSDC0HV_wLpGJOoWA7JYScoNN4gzdKMPixmY06X4T7RgjNzg10rW5P9EYlTT-urXeL42VwxFisO1jXCRYMJFXukDt8Am7woxYpQN-vFgllzE8at7BtTJIy1SE7YvDBdjhfZdR2giwZPRKUUVm541arxNqNK7QwPkBKgjFpdLEfqFG-EF2WCH-zzmUVsloDO5dhRyIv4CBjLQIB-hH4XmN4gI_Q4nj2pHqp891KBm2BPiXM9h8EwXIUOOCz2ywU_FOYDD4wxVt6Scs8DDDzWiCQ5Zz1rX5MfbWNLYTgi2Xbklq6QPjJHtPzFPzItNFIT0Q76omCMOTm47gVuI2O-6uKasWSASxXyv6GqAZ3ky09DmV4necIC8mUQlVxuSY8hfb8h1qICJtZGaXCIDo0LHo_ul2bHDOF0nkuAQEdwCwI_jKoKBwx2NvakPnAq4RmQkC0wGxZlq8ALnU_Hx93aGqj3tVofwnbyb7NMSjtPVOOM_GOdQrPDnjQBuGPLq3cAYlWRZYbXY76-WOLFfO02u5jxVNxRmx4iDnU1gKl_qKg=w1780-h1264-no">
            <a:extLst>
              <a:ext uri="{FF2B5EF4-FFF2-40B4-BE49-F238E27FC236}">
                <a16:creationId xmlns:a16="http://schemas.microsoft.com/office/drawing/2014/main" id="{B1B2DEBE-A447-4DE0-A9AC-22D5EA6B2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352"/>
          <a:stretch/>
        </p:blipFill>
        <p:spPr bwMode="auto">
          <a:xfrm>
            <a:off x="3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608479-BFAE-4362-A574-5DE095E69786}"/>
              </a:ext>
            </a:extLst>
          </p:cNvPr>
          <p:cNvSpPr txBox="1"/>
          <p:nvPr/>
        </p:nvSpPr>
        <p:spPr>
          <a:xfrm>
            <a:off x="9128760" y="144780"/>
            <a:ext cx="285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dirty="0"/>
              <a:t>POWER PLATFORM</a:t>
            </a:r>
          </a:p>
          <a:p>
            <a:r>
              <a:rPr lang="fi-FI" sz="3600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116639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7002B9C-5D5B-4A0F-9B7E-3E883075BC61}"/>
              </a:ext>
            </a:extLst>
          </p:cNvPr>
          <p:cNvGrpSpPr/>
          <p:nvPr/>
        </p:nvGrpSpPr>
        <p:grpSpPr>
          <a:xfrm>
            <a:off x="0" y="-19050"/>
            <a:ext cx="12250054" cy="6858000"/>
            <a:chOff x="246745" y="0"/>
            <a:chExt cx="12003310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298CCD-3A3A-4586-ABEE-6AB0A75BF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36" t="-500"/>
            <a:stretch/>
          </p:blipFill>
          <p:spPr>
            <a:xfrm>
              <a:off x="6248400" y="0"/>
              <a:ext cx="6001655" cy="68580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ACFB91-FA4F-4A19-90D3-A0E1167DA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36" t="-500"/>
            <a:stretch/>
          </p:blipFill>
          <p:spPr>
            <a:xfrm>
              <a:off x="246745" y="0"/>
              <a:ext cx="6001655" cy="6858000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204E32B-9B4D-4192-8B98-3D88832F5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9" t="6743" r="924" b="3833"/>
          <a:stretch/>
        </p:blipFill>
        <p:spPr>
          <a:xfrm>
            <a:off x="-1" y="0"/>
            <a:ext cx="1225005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A1A5F7-D57B-42F4-B7D7-F9EB4B429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9" t="6743" r="54149" b="3833"/>
          <a:stretch/>
        </p:blipFill>
        <p:spPr>
          <a:xfrm>
            <a:off x="0" y="0"/>
            <a:ext cx="542108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2BEA2-CF58-4E3D-AA6E-88D9FC158B49}"/>
              </a:ext>
            </a:extLst>
          </p:cNvPr>
          <p:cNvSpPr txBox="1"/>
          <p:nvPr/>
        </p:nvSpPr>
        <p:spPr>
          <a:xfrm>
            <a:off x="506900" y="488238"/>
            <a:ext cx="65587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 of PowerApps used in production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891A192-DB01-4E14-B57A-61C4051EFB31}"/>
              </a:ext>
            </a:extLst>
          </p:cNvPr>
          <p:cNvSpPr/>
          <p:nvPr/>
        </p:nvSpPr>
        <p:spPr>
          <a:xfrm>
            <a:off x="208256" y="5638800"/>
            <a:ext cx="597288" cy="379897"/>
          </a:xfrm>
          <a:prstGeom prst="wedgeRectCallout">
            <a:avLst>
              <a:gd name="adj1" fmla="val -94919"/>
              <a:gd name="adj2" fmla="val 220041"/>
            </a:avLst>
          </a:prstGeom>
          <a:solidFill>
            <a:srgbClr val="99E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E0C447F-FD5C-4C81-8D65-B6EBF2278BA2}"/>
              </a:ext>
            </a:extLst>
          </p:cNvPr>
          <p:cNvSpPr/>
          <p:nvPr/>
        </p:nvSpPr>
        <p:spPr>
          <a:xfrm>
            <a:off x="3998685" y="4593583"/>
            <a:ext cx="1640113" cy="430887"/>
          </a:xfrm>
          <a:prstGeom prst="wedgeRectCallout">
            <a:avLst>
              <a:gd name="adj1" fmla="val 33270"/>
              <a:gd name="adj2" fmla="val 192260"/>
            </a:avLst>
          </a:prstGeom>
          <a:solidFill>
            <a:srgbClr val="99E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Ignite last year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94C47C4-AE94-4D21-B241-479066110F9B}"/>
              </a:ext>
            </a:extLst>
          </p:cNvPr>
          <p:cNvSpPr/>
          <p:nvPr/>
        </p:nvSpPr>
        <p:spPr>
          <a:xfrm>
            <a:off x="8313436" y="549793"/>
            <a:ext cx="1904620" cy="492443"/>
          </a:xfrm>
          <a:prstGeom prst="wedgeRectCallout">
            <a:avLst>
              <a:gd name="adj1" fmla="val 135982"/>
              <a:gd name="adj2" fmla="val -134585"/>
            </a:avLst>
          </a:prstGeom>
          <a:solidFill>
            <a:srgbClr val="99E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chemeClr val="tx1"/>
                </a:solidFill>
                <a:latin typeface="Segoe UI"/>
              </a:rPr>
              <a:t>&gt;6X YoY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1378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BE166FD-C55F-4762-A05C-6DF9C0B57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" b="-2"/>
          <a:stretch/>
        </p:blipFill>
        <p:spPr>
          <a:xfrm>
            <a:off x="5450529" y="3263116"/>
            <a:ext cx="6741471" cy="3594884"/>
          </a:xfrm>
          <a:prstGeom prst="rect">
            <a:avLst/>
          </a:prstGeom>
        </p:spPr>
      </p:pic>
      <p:pic>
        <p:nvPicPr>
          <p:cNvPr id="4098" name="Picture 2" descr="https://lh3.googleusercontent.com/yUdNm269fPEVkakiBA6KPyFQXyWUjPGSSIrwjgUXiNsJfLDx6t1F0NMcEApEazwnxaTknKDXFqkUoe3TMoeu_6QAkl83HnmLOBNCg7w29UgMREW0OmutgXpvHiFrTUA8ZSr3bGMMvThkg1hUxCDDEdx2iLxNqSxuotC7WGE67WqzGdVlUUq895-zEjbO6FLKyOkOJ2Ws4ma2EQYiYIS6DBSmLIiO0F5sn3OAQBQCSLG9G8l4F5MkV_DuTGTz0Hi7p9ibNCZuxKpqERzpauBr_C91To6JjWOyOHeVxIo6dYLZghYeMUfX-i0HlBig6nUYm_BxD3lChvcfA0AEOMFMupr5q26kqNU3hC8bxyqfkY_Pifi576cXJyeaiyKdvcSnwiQRzTMHad9hOHWt0WfJnf1wwvzIaQGJB2IwX2ux_BfmA9F9jPiNB6HnAOn8WsZOeYbkbmzLsk-MNELvr0GFwpN_Eg97V3Jp4NEgxSkHRC6O_jt8L_p8qj1WX2iO5csZLXpuoFj3kv_2Xmrd7JAA1Esf7v-LV_myRWuci_i46q7UiNpEd9rXHrcgJU9Wv9wo9lADpLJ2ggtXPifbNwswaH4z1Hmp0BlkeXp-dvDb9Obluw1zwVV-IRjw-ZrnlzQS=w1910-h1264-no">
            <a:extLst>
              <a:ext uri="{FF2B5EF4-FFF2-40B4-BE49-F238E27FC236}">
                <a16:creationId xmlns:a16="http://schemas.microsoft.com/office/drawing/2014/main" id="{12F1EC29-B047-4AF8-A641-546AC0303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2480"/>
          <a:stretch/>
        </p:blipFill>
        <p:spPr bwMode="auto">
          <a:xfrm>
            <a:off x="1754330" y="10"/>
            <a:ext cx="6760897" cy="3920034"/>
          </a:xfrm>
          <a:custGeom>
            <a:avLst/>
            <a:gdLst>
              <a:gd name="connsiteX0" fmla="*/ 0 w 4113440"/>
              <a:gd name="connsiteY0" fmla="*/ 0 h 3920044"/>
              <a:gd name="connsiteX1" fmla="*/ 4113440 w 4113440"/>
              <a:gd name="connsiteY1" fmla="*/ 0 h 3920044"/>
              <a:gd name="connsiteX2" fmla="*/ 4113440 w 4113440"/>
              <a:gd name="connsiteY2" fmla="*/ 3103224 h 3920044"/>
              <a:gd name="connsiteX3" fmla="*/ 2157388 w 4113440"/>
              <a:gd name="connsiteY3" fmla="*/ 3103224 h 3920044"/>
              <a:gd name="connsiteX4" fmla="*/ 2157388 w 4113440"/>
              <a:gd name="connsiteY4" fmla="*/ 3920044 h 3920044"/>
              <a:gd name="connsiteX5" fmla="*/ 0 w 4113440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06692FB-8FCB-4B46-A077-B6132E789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094" y="160868"/>
            <a:ext cx="3355039" cy="2941382"/>
          </a:xfrm>
          <a:prstGeom prst="rect">
            <a:avLst/>
          </a:prstGeom>
          <a:solidFill>
            <a:srgbClr val="52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FC960A-022A-4742-832C-FCE8ABEAB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4069977"/>
            <a:ext cx="1432595" cy="2019928"/>
          </a:xfrm>
          <a:prstGeom prst="rect">
            <a:avLst/>
          </a:prstGeom>
          <a:solidFill>
            <a:srgbClr val="523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EC2F632-9576-4742-8BA1-D3ED4679E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r="4114" b="-2"/>
          <a:stretch/>
        </p:blipFill>
        <p:spPr>
          <a:xfrm>
            <a:off x="1754330" y="4069977"/>
            <a:ext cx="3535331" cy="201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6B3B8E-039A-4B3A-BF62-7730CAEA16B2}"/>
              </a:ext>
            </a:extLst>
          </p:cNvPr>
          <p:cNvSpPr txBox="1"/>
          <p:nvPr/>
        </p:nvSpPr>
        <p:spPr>
          <a:xfrm>
            <a:off x="8891081" y="144780"/>
            <a:ext cx="30951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dirty="0">
                <a:solidFill>
                  <a:schemeClr val="bg1"/>
                </a:solidFill>
              </a:rPr>
              <a:t>POWERAPPS:</a:t>
            </a:r>
          </a:p>
          <a:p>
            <a:r>
              <a:rPr lang="fi-FI" sz="3600" dirty="0">
                <a:solidFill>
                  <a:schemeClr val="bg1"/>
                </a:solidFill>
              </a:rPr>
              <a:t>Model-driven vs. Canvas apps</a:t>
            </a:r>
          </a:p>
        </p:txBody>
      </p:sp>
    </p:spTree>
    <p:extLst>
      <p:ext uri="{BB962C8B-B14F-4D97-AF65-F5344CB8AC3E}">
        <p14:creationId xmlns:p14="http://schemas.microsoft.com/office/powerpoint/2010/main" val="293243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ory image 4">
            <a:extLst>
              <a:ext uri="{FF2B5EF4-FFF2-40B4-BE49-F238E27FC236}">
                <a16:creationId xmlns:a16="http://schemas.microsoft.com/office/drawing/2014/main" id="{C89AAC61-2E73-4DD1-B429-E3733A6B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1" y="80446"/>
            <a:ext cx="3672514" cy="206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242136BD-2051-434C-9DAC-D3E499BA5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08" y="587783"/>
            <a:ext cx="3251032" cy="1064712"/>
          </a:xfrm>
          <a:prstGeom prst="rect">
            <a:avLst/>
          </a:prstGeom>
        </p:spPr>
      </p:pic>
      <p:pic>
        <p:nvPicPr>
          <p:cNvPr id="1030" name="Picture 6" descr="https://acomblogimages.blob.core.windows.net/media/PowerApps/Sameer/Lego/Lego5.jpg">
            <a:extLst>
              <a:ext uri="{FF2B5EF4-FFF2-40B4-BE49-F238E27FC236}">
                <a16:creationId xmlns:a16="http://schemas.microsoft.com/office/drawing/2014/main" id="{5BF56F6C-B842-40B1-9EF7-0E61085BD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1" y="2395763"/>
            <a:ext cx="3672525" cy="206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vahaun tulos haulle lego logo">
            <a:extLst>
              <a:ext uri="{FF2B5EF4-FFF2-40B4-BE49-F238E27FC236}">
                <a16:creationId xmlns:a16="http://schemas.microsoft.com/office/drawing/2014/main" id="{54FF1415-A1C1-4C52-8EFB-A4B891BC1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72" y="4930536"/>
            <a:ext cx="2964403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g_myFKcVCkbOs9azF2UE_G2VChkJxUZoaWas8Fg8ZvWy9gCcZEemNquiAfkSFtg8aG52RzZxe4tK788O4Q0hI1sB49hLDlM1b9X46PiblDYz0JmbssjlfIbGLmpR5fd7lgl93415X2ZE2MtbJ91LBL6UgoiN8jotg9DhzEBwD330CXmDwxIvxaWcazkf-8_0RCtmqXZJJZiIXkjVBQF6jDA36qzuS0ZqiU7hlPqoLKXYsnQID2_-uEQLSICkgBtxaX9nr1LZqX8ylBaPqqHaUf-qFsPOSgtadVXi90HSbtrVLg3cFjt6LNNZR3VzcA0uiVCe98EdLhjU2etxFKY7HSUu8B7RwQkQ1VYhVqmY1L51gr5rLYwFkdPv6WMOMA2VJnwb_YD0d4If0ssCmH3D3A3CzmwX4j19BFU4uPu07UJfhBLCJfl_8XyUpor661voJAnVI_eTrfQd8w3jJdEB8YdAg1MPb2Q4XG8B8qaE_G9E5FOZlCem-RbpWbm_kmirT2eTE1ET9QHQTSTjONmV6cL93DPKsplQAOmwjGdjLJEf_tok-uwNNEhCQpGarkhOTABojxpYQMcODu7CqEMgEfBn5PMRbXDS4LQBdSu9v0PHUhZTcLSGBqLA-wslCN8E=s1264-no">
            <a:extLst>
              <a:ext uri="{FF2B5EF4-FFF2-40B4-BE49-F238E27FC236}">
                <a16:creationId xmlns:a16="http://schemas.microsoft.com/office/drawing/2014/main" id="{B43ACA65-76EB-4B55-BCC3-287B9BCF2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9"/>
          <a:stretch/>
        </p:blipFill>
        <p:spPr bwMode="auto">
          <a:xfrm>
            <a:off x="4843260" y="4702832"/>
            <a:ext cx="2505480" cy="21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76C1-7DA1-49A1-A77D-0825F9851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 Platform community heroes on stage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718AFE6-E6D3-4824-A051-AF2A754AD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736" y="2636436"/>
            <a:ext cx="1425594" cy="1714847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81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970C-CB17-4FB4-9CCE-176A1296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Dynamics 365 </a:t>
            </a:r>
            <a:r>
              <a:rPr lang="fi-FI" dirty="0" err="1"/>
              <a:t>App</a:t>
            </a:r>
            <a:r>
              <a:rPr lang="fi-FI" dirty="0"/>
              <a:t> for Microsoft </a:t>
            </a:r>
            <a:r>
              <a:rPr lang="fi-FI" dirty="0" err="1"/>
              <a:t>Teams</a:t>
            </a:r>
            <a:endParaRPr lang="fi-FI" dirty="0"/>
          </a:p>
        </p:txBody>
      </p:sp>
      <p:pic>
        <p:nvPicPr>
          <p:cNvPr id="1026" name="Picture 2" descr=", 10 &#10;ILS ㄜ &#10;0 &#10;十 &#10;ø &#10;♂ &#10;qnH ">
            <a:extLst>
              <a:ext uri="{FF2B5EF4-FFF2-40B4-BE49-F238E27FC236}">
                <a16:creationId xmlns:a16="http://schemas.microsoft.com/office/drawing/2014/main" id="{38F61850-B4EB-4909-90C0-72FD9860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451" y="1600199"/>
            <a:ext cx="7955749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hine generated alternative text:&#10;&#10;">
            <a:extLst>
              <a:ext uri="{FF2B5EF4-FFF2-40B4-BE49-F238E27FC236}">
                <a16:creationId xmlns:a16="http://schemas.microsoft.com/office/drawing/2014/main" id="{035C63D6-B8F8-45C5-9876-3CA3365D7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95" y="2527299"/>
            <a:ext cx="7453973" cy="417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092471-A758-4D4D-9B8B-71B22E7DF311}"/>
              </a:ext>
            </a:extLst>
          </p:cNvPr>
          <p:cNvSpPr/>
          <p:nvPr/>
        </p:nvSpPr>
        <p:spPr>
          <a:xfrm>
            <a:off x="10797703" y="139126"/>
            <a:ext cx="1258111" cy="4519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hlinkClick r:id="rId4"/>
              </a:rPr>
              <a:t>BRK2056</a:t>
            </a:r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3BB62-12A6-456C-A64A-75C94250B5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6" r="14604"/>
          <a:stretch/>
        </p:blipFill>
        <p:spPr>
          <a:xfrm>
            <a:off x="5459219" y="1916687"/>
            <a:ext cx="2395303" cy="4714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8E2CEE-5814-4EC1-BA09-5755A8ACCD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682"/>
          <a:stretch/>
        </p:blipFill>
        <p:spPr>
          <a:xfrm>
            <a:off x="5744973" y="2815865"/>
            <a:ext cx="1900605" cy="29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6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523</Words>
  <Application>Microsoft Office PowerPoint</Application>
  <PresentationFormat>Widescreen</PresentationFormat>
  <Paragraphs>167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ＭＳ Ｐゴシック</vt:lpstr>
      <vt:lpstr>Arial</vt:lpstr>
      <vt:lpstr>Calibri</vt:lpstr>
      <vt:lpstr>Calibri Light</vt:lpstr>
      <vt:lpstr>Segoe Light</vt:lpstr>
      <vt:lpstr>Segoe UI</vt:lpstr>
      <vt:lpstr>Segoe UI Light</vt:lpstr>
      <vt:lpstr>Segoe UI Semibold</vt:lpstr>
      <vt:lpstr>Segoe UI Semilight</vt:lpstr>
      <vt:lpstr>Wingdings</vt:lpstr>
      <vt:lpstr>Office Theme</vt:lpstr>
      <vt:lpstr>Microsoft Ignite 2018 in 30 minutes</vt:lpstr>
      <vt:lpstr>PowerPoint Presentation</vt:lpstr>
      <vt:lpstr>PowerPoint Presentation</vt:lpstr>
      <vt:lpstr>Power Platform</vt:lpstr>
      <vt:lpstr>PowerPoint Presentation</vt:lpstr>
      <vt:lpstr>PowerPoint Presentation</vt:lpstr>
      <vt:lpstr>PowerPoint Presentation</vt:lpstr>
      <vt:lpstr>Power Platform community heroes on stage</vt:lpstr>
      <vt:lpstr>Dynamics 365 App for Microsoft Teams</vt:lpstr>
      <vt:lpstr>Live Organization Chart</vt:lpstr>
      <vt:lpstr>AI for Sales</vt:lpstr>
      <vt:lpstr>PowerPoint Presentation</vt:lpstr>
      <vt:lpstr>PowerPoint Presentation</vt:lpstr>
      <vt:lpstr>PowerPoint Presentation</vt:lpstr>
      <vt:lpstr>AI for Market Insights</vt:lpstr>
      <vt:lpstr>PowerPoint Presentation</vt:lpstr>
      <vt:lpstr>AI for Customer Service Insights</vt:lpstr>
      <vt:lpstr>Customer Service Virtual Agent</vt:lpstr>
      <vt:lpstr>Omni-channel Engagement Hub</vt:lpstr>
      <vt:lpstr>Omni-channel Engagement Hub</vt:lpstr>
      <vt:lpstr>Channel Integration Framework</vt:lpstr>
      <vt:lpstr>Portals</vt:lpstr>
      <vt:lpstr>PowerPoint Presentation</vt:lpstr>
      <vt:lpstr>Open Data Initiative</vt:lpstr>
      <vt:lpstr>Common Data Model (CDM)</vt:lpstr>
      <vt:lpstr>”New Microsoft Project”</vt:lpstr>
      <vt:lpstr>”New Microsoft Project”</vt:lpstr>
      <vt:lpstr>PowerPoint Presentation</vt:lpstr>
      <vt:lpstr>Elisa @ Ignite 2018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Ignite 2018 in 30 minutes - FDUG #1</dc:title>
  <dc:creator>Jukka Niiranen</dc:creator>
  <cp:lastModifiedBy>Jukka Niiranen</cp:lastModifiedBy>
  <cp:revision>30</cp:revision>
  <dcterms:created xsi:type="dcterms:W3CDTF">2018-10-04T09:57:23Z</dcterms:created>
  <dcterms:modified xsi:type="dcterms:W3CDTF">2018-10-19T15:55:42Z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6f2337d-3b8f-4f73-80eb-e1c6c49c36db_Enabled">
    <vt:lpwstr>False</vt:lpwstr>
  </property>
  <property fmtid="{D5CDD505-2E9C-101B-9397-08002B2CF9AE}" pid="3" name="MSIP_Label_86f2337d-3b8f-4f73-80eb-e1c6c49c36db_SiteId">
    <vt:lpwstr>bc70102e-bcef-408c-8acb-2ab01f1517ab</vt:lpwstr>
  </property>
  <property fmtid="{D5CDD505-2E9C-101B-9397-08002B2CF9AE}" pid="4" name="MSIP_Label_86f2337d-3b8f-4f73-80eb-e1c6c49c36db_Owner">
    <vt:lpwstr>jukka.t.niiranen@elisa.fi</vt:lpwstr>
  </property>
  <property fmtid="{D5CDD505-2E9C-101B-9397-08002B2CF9AE}" pid="5" name="MSIP_Label_86f2337d-3b8f-4f73-80eb-e1c6c49c36db_SetDate">
    <vt:lpwstr>2018-10-04T10:05:51.7804105Z</vt:lpwstr>
  </property>
  <property fmtid="{D5CDD505-2E9C-101B-9397-08002B2CF9AE}" pid="6" name="MSIP_Label_86f2337d-3b8f-4f73-80eb-e1c6c49c36db_Name">
    <vt:lpwstr>For Internal Use Only</vt:lpwstr>
  </property>
  <property fmtid="{D5CDD505-2E9C-101B-9397-08002B2CF9AE}" pid="7" name="MSIP_Label_86f2337d-3b8f-4f73-80eb-e1c6c49c36db_Application">
    <vt:lpwstr>Microsoft Azure Information Protection</vt:lpwstr>
  </property>
  <property fmtid="{D5CDD505-2E9C-101B-9397-08002B2CF9AE}" pid="8" name="MSIP_Label_86f2337d-3b8f-4f73-80eb-e1c6c49c36db_Extended_MSFT_Method">
    <vt:lpwstr>Automatic</vt:lpwstr>
  </property>
</Properties>
</file>